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6E78F7-FF26-4ACE-88E6-6C139F0043D1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it-IT"/>
        </a:p>
      </dgm:t>
    </dgm:pt>
    <dgm:pt modelId="{C542C3A2-374D-4F03-A78A-CBECD71CF41A}">
      <dgm:prSet phldrT="[Testo]" custT="1"/>
      <dgm:spPr/>
      <dgm:t>
        <a:bodyPr/>
        <a:lstStyle/>
        <a:p>
          <a:r>
            <a:rPr lang="it-IT" altLang="it-IT" sz="2000" dirty="0" smtClean="0"/>
            <a:t>Eterogeneità degli operatori e del linguaggio adottato</a:t>
          </a:r>
          <a:endParaRPr lang="it-IT" sz="2000" dirty="0"/>
        </a:p>
      </dgm:t>
    </dgm:pt>
    <dgm:pt modelId="{B4A0801D-B46E-4DDD-88F9-1C150BA335D8}" type="parTrans" cxnId="{8FE14B93-4922-4C21-B7A2-0FAC0C58D530}">
      <dgm:prSet/>
      <dgm:spPr/>
      <dgm:t>
        <a:bodyPr/>
        <a:lstStyle/>
        <a:p>
          <a:endParaRPr lang="it-IT" sz="1600"/>
        </a:p>
      </dgm:t>
    </dgm:pt>
    <dgm:pt modelId="{61B5032A-D636-473B-BFE6-5F569E03E85C}" type="sibTrans" cxnId="{8FE14B93-4922-4C21-B7A2-0FAC0C58D530}">
      <dgm:prSet/>
      <dgm:spPr/>
      <dgm:t>
        <a:bodyPr/>
        <a:lstStyle/>
        <a:p>
          <a:endParaRPr lang="it-IT" sz="1600"/>
        </a:p>
      </dgm:t>
    </dgm:pt>
    <dgm:pt modelId="{046E5127-D262-4888-862F-37C181F75179}">
      <dgm:prSet phldrT="[Testo]" custT="1"/>
      <dgm:spPr/>
      <dgm:t>
        <a:bodyPr/>
        <a:lstStyle/>
        <a:p>
          <a:r>
            <a:rPr lang="it-IT" altLang="it-IT" sz="2000" dirty="0" smtClean="0"/>
            <a:t>Evoluzione tecnologica e normativa</a:t>
          </a:r>
          <a:endParaRPr lang="it-IT" sz="2000" dirty="0"/>
        </a:p>
      </dgm:t>
    </dgm:pt>
    <dgm:pt modelId="{FF88D876-FE05-40CE-9E32-A74C3DBB4D76}" type="parTrans" cxnId="{2CE609AF-974D-4ED0-8200-A7B5A453A45D}">
      <dgm:prSet/>
      <dgm:spPr/>
      <dgm:t>
        <a:bodyPr/>
        <a:lstStyle/>
        <a:p>
          <a:endParaRPr lang="it-IT" sz="1600"/>
        </a:p>
      </dgm:t>
    </dgm:pt>
    <dgm:pt modelId="{4FC148F3-0155-443E-A3BF-799DF117D091}" type="sibTrans" cxnId="{2CE609AF-974D-4ED0-8200-A7B5A453A45D}">
      <dgm:prSet/>
      <dgm:spPr/>
      <dgm:t>
        <a:bodyPr/>
        <a:lstStyle/>
        <a:p>
          <a:endParaRPr lang="it-IT" sz="1600"/>
        </a:p>
      </dgm:t>
    </dgm:pt>
    <dgm:pt modelId="{A5141F04-19E6-4BC1-A294-C71A9E153B28}">
      <dgm:prSet phldrT="[Testo]" custT="1"/>
      <dgm:spPr/>
      <dgm:t>
        <a:bodyPr/>
        <a:lstStyle/>
        <a:p>
          <a:r>
            <a:rPr lang="it-IT" sz="2000" dirty="0" smtClean="0"/>
            <a:t>Agevolare gli scambi comunicativi</a:t>
          </a:r>
          <a:endParaRPr lang="it-IT" sz="2000" dirty="0"/>
        </a:p>
      </dgm:t>
    </dgm:pt>
    <dgm:pt modelId="{C4CDFB75-0651-4563-AE5D-9C7EDFC283C9}" type="parTrans" cxnId="{EFBB67F7-4EC2-420C-A65C-ECBF86E0F57E}">
      <dgm:prSet/>
      <dgm:spPr/>
      <dgm:t>
        <a:bodyPr/>
        <a:lstStyle/>
        <a:p>
          <a:endParaRPr lang="it-IT" sz="1600"/>
        </a:p>
      </dgm:t>
    </dgm:pt>
    <dgm:pt modelId="{5FB38CC7-0BE5-49E3-B091-F56C6A7C6E0F}" type="sibTrans" cxnId="{EFBB67F7-4EC2-420C-A65C-ECBF86E0F57E}">
      <dgm:prSet/>
      <dgm:spPr/>
      <dgm:t>
        <a:bodyPr/>
        <a:lstStyle/>
        <a:p>
          <a:endParaRPr lang="it-IT" sz="1600"/>
        </a:p>
      </dgm:t>
    </dgm:pt>
    <dgm:pt modelId="{C915F58E-EFA8-47EA-9256-A09CD44594E6}">
      <dgm:prSet phldrT="[Testo]" custT="1"/>
      <dgm:spPr/>
      <dgm:t>
        <a:bodyPr/>
        <a:lstStyle/>
        <a:p>
          <a:r>
            <a:rPr lang="it-IT" sz="2000" dirty="0" smtClean="0"/>
            <a:t>Supportare l’interoperabilità semantica</a:t>
          </a:r>
          <a:endParaRPr lang="it-IT" sz="2000" dirty="0"/>
        </a:p>
      </dgm:t>
    </dgm:pt>
    <dgm:pt modelId="{BCE35EB6-8DBF-49FE-87DE-36600A73ED56}" type="parTrans" cxnId="{1BF82182-428D-4E42-868F-514CDC737A83}">
      <dgm:prSet/>
      <dgm:spPr/>
      <dgm:t>
        <a:bodyPr/>
        <a:lstStyle/>
        <a:p>
          <a:endParaRPr lang="it-IT" sz="1600"/>
        </a:p>
      </dgm:t>
    </dgm:pt>
    <dgm:pt modelId="{23FDA6B9-12D6-412E-B800-BE926937E7C4}" type="sibTrans" cxnId="{1BF82182-428D-4E42-868F-514CDC737A83}">
      <dgm:prSet/>
      <dgm:spPr/>
      <dgm:t>
        <a:bodyPr/>
        <a:lstStyle/>
        <a:p>
          <a:endParaRPr lang="it-IT" sz="1600"/>
        </a:p>
      </dgm:t>
    </dgm:pt>
    <dgm:pt modelId="{1B58A08B-52FB-4541-92CA-134FC05455F1}" type="pres">
      <dgm:prSet presAssocID="{CD6E78F7-FF26-4ACE-88E6-6C139F0043D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BD7F5D6-7F91-4E75-A606-C18C6ECB9E6A}" type="pres">
      <dgm:prSet presAssocID="{C542C3A2-374D-4F03-A78A-CBECD71CF41A}" presName="parentLin" presStyleCnt="0"/>
      <dgm:spPr/>
    </dgm:pt>
    <dgm:pt modelId="{32D1F0CD-53A7-4413-98AF-D374F22BF6C7}" type="pres">
      <dgm:prSet presAssocID="{C542C3A2-374D-4F03-A78A-CBECD71CF41A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B1228871-5802-4A4C-A1D3-5671544CB491}" type="pres">
      <dgm:prSet presAssocID="{C542C3A2-374D-4F03-A78A-CBECD71CF41A}" presName="parentText" presStyleLbl="node1" presStyleIdx="0" presStyleCnt="4" custScaleX="142997" custScaleY="9326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FF0FDF-7558-42FB-A2FD-92AED711CBE9}" type="pres">
      <dgm:prSet presAssocID="{C542C3A2-374D-4F03-A78A-CBECD71CF41A}" presName="negativeSpace" presStyleCnt="0"/>
      <dgm:spPr/>
    </dgm:pt>
    <dgm:pt modelId="{52443321-1C4C-4A61-97AE-6E3701E0C2AC}" type="pres">
      <dgm:prSet presAssocID="{C542C3A2-374D-4F03-A78A-CBECD71CF41A}" presName="childText" presStyleLbl="conFgAcc1" presStyleIdx="0" presStyleCnt="4" custScaleX="96364" custScaleY="790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041F02B-26A4-438D-B6A0-6DA01B968998}" type="pres">
      <dgm:prSet presAssocID="{61B5032A-D636-473B-BFE6-5F569E03E85C}" presName="spaceBetweenRectangles" presStyleCnt="0"/>
      <dgm:spPr/>
    </dgm:pt>
    <dgm:pt modelId="{7246DA23-120A-405A-A85C-96751D4FB98A}" type="pres">
      <dgm:prSet presAssocID="{046E5127-D262-4888-862F-37C181F75179}" presName="parentLin" presStyleCnt="0"/>
      <dgm:spPr/>
    </dgm:pt>
    <dgm:pt modelId="{90CA9AB2-7D64-4759-8684-AD2F7AAB398F}" type="pres">
      <dgm:prSet presAssocID="{046E5127-D262-4888-862F-37C181F75179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D444F191-AAC8-424D-8965-2521792AAE77}" type="pres">
      <dgm:prSet presAssocID="{046E5127-D262-4888-862F-37C181F75179}" presName="parentText" presStyleLbl="node1" presStyleIdx="1" presStyleCnt="4" custScaleX="142997" custScaleY="9326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D9135F-BAD2-4786-B69F-A7D4C84D119B}" type="pres">
      <dgm:prSet presAssocID="{046E5127-D262-4888-862F-37C181F75179}" presName="negativeSpace" presStyleCnt="0"/>
      <dgm:spPr/>
    </dgm:pt>
    <dgm:pt modelId="{EAA7403A-CA2E-4B5A-83FD-20667D9DCA95}" type="pres">
      <dgm:prSet presAssocID="{046E5127-D262-4888-862F-37C181F75179}" presName="childText" presStyleLbl="conFgAcc1" presStyleIdx="1" presStyleCnt="4" custScaleX="96364" custScaleY="79012">
        <dgm:presLayoutVars>
          <dgm:bulletEnabled val="1"/>
        </dgm:presLayoutVars>
      </dgm:prSet>
      <dgm:spPr/>
    </dgm:pt>
    <dgm:pt modelId="{C59F1961-0476-4060-BDE9-880BE73C594D}" type="pres">
      <dgm:prSet presAssocID="{4FC148F3-0155-443E-A3BF-799DF117D091}" presName="spaceBetweenRectangles" presStyleCnt="0"/>
      <dgm:spPr/>
    </dgm:pt>
    <dgm:pt modelId="{04CCAE46-729B-40A1-95C5-AF870A79A2C6}" type="pres">
      <dgm:prSet presAssocID="{A5141F04-19E6-4BC1-A294-C71A9E153B28}" presName="parentLin" presStyleCnt="0"/>
      <dgm:spPr/>
    </dgm:pt>
    <dgm:pt modelId="{E011C180-AD27-44C2-8035-23FEB42B04E2}" type="pres">
      <dgm:prSet presAssocID="{A5141F04-19E6-4BC1-A294-C71A9E153B28}" presName="parentLeftMargin" presStyleLbl="node1" presStyleIdx="1" presStyleCnt="4"/>
      <dgm:spPr/>
      <dgm:t>
        <a:bodyPr/>
        <a:lstStyle/>
        <a:p>
          <a:endParaRPr lang="it-IT"/>
        </a:p>
      </dgm:t>
    </dgm:pt>
    <dgm:pt modelId="{7D4E7C86-56CF-44BF-90BB-AB69C7270AD1}" type="pres">
      <dgm:prSet presAssocID="{A5141F04-19E6-4BC1-A294-C71A9E153B28}" presName="parentText" presStyleLbl="node1" presStyleIdx="2" presStyleCnt="4" custScaleX="142997" custScaleY="9326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AA71610-1DB3-485B-B2D1-4895AF10A641}" type="pres">
      <dgm:prSet presAssocID="{A5141F04-19E6-4BC1-A294-C71A9E153B28}" presName="negativeSpace" presStyleCnt="0"/>
      <dgm:spPr/>
    </dgm:pt>
    <dgm:pt modelId="{89951BCC-11FC-4B46-8527-B741930AF3FA}" type="pres">
      <dgm:prSet presAssocID="{A5141F04-19E6-4BC1-A294-C71A9E153B28}" presName="childText" presStyleLbl="conFgAcc1" presStyleIdx="2" presStyleCnt="4" custScaleX="96364" custScaleY="790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B054AE-055A-4069-8B90-8AAFE46D27E7}" type="pres">
      <dgm:prSet presAssocID="{5FB38CC7-0BE5-49E3-B091-F56C6A7C6E0F}" presName="spaceBetweenRectangles" presStyleCnt="0"/>
      <dgm:spPr/>
    </dgm:pt>
    <dgm:pt modelId="{774CAC6B-C580-4809-BD53-53F14DD4C55D}" type="pres">
      <dgm:prSet presAssocID="{C915F58E-EFA8-47EA-9256-A09CD44594E6}" presName="parentLin" presStyleCnt="0"/>
      <dgm:spPr/>
    </dgm:pt>
    <dgm:pt modelId="{9A8891E5-3119-468D-9F2D-90A8DCD40543}" type="pres">
      <dgm:prSet presAssocID="{C915F58E-EFA8-47EA-9256-A09CD44594E6}" presName="parentLeftMargin" presStyleLbl="node1" presStyleIdx="2" presStyleCnt="4"/>
      <dgm:spPr/>
      <dgm:t>
        <a:bodyPr/>
        <a:lstStyle/>
        <a:p>
          <a:endParaRPr lang="it-IT"/>
        </a:p>
      </dgm:t>
    </dgm:pt>
    <dgm:pt modelId="{C90A24AE-B0C9-4468-A23C-C510BAB9ABCD}" type="pres">
      <dgm:prSet presAssocID="{C915F58E-EFA8-47EA-9256-A09CD44594E6}" presName="parentText" presStyleLbl="node1" presStyleIdx="3" presStyleCnt="4" custScaleX="142997" custScaleY="9326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78A22B0-7195-474B-8F4C-BFED7D8E9E88}" type="pres">
      <dgm:prSet presAssocID="{C915F58E-EFA8-47EA-9256-A09CD44594E6}" presName="negativeSpace" presStyleCnt="0"/>
      <dgm:spPr/>
    </dgm:pt>
    <dgm:pt modelId="{A315BE0D-0626-4536-8732-7B4BC12400D9}" type="pres">
      <dgm:prSet presAssocID="{C915F58E-EFA8-47EA-9256-A09CD44594E6}" presName="childText" presStyleLbl="conFgAcc1" presStyleIdx="3" presStyleCnt="4" custScaleX="96364" custScaleY="79012">
        <dgm:presLayoutVars>
          <dgm:bulletEnabled val="1"/>
        </dgm:presLayoutVars>
      </dgm:prSet>
      <dgm:spPr/>
    </dgm:pt>
  </dgm:ptLst>
  <dgm:cxnLst>
    <dgm:cxn modelId="{2F401527-D230-4EDC-B4E6-9A61B4CDACD3}" type="presOf" srcId="{C915F58E-EFA8-47EA-9256-A09CD44594E6}" destId="{C90A24AE-B0C9-4468-A23C-C510BAB9ABCD}" srcOrd="1" destOrd="0" presId="urn:microsoft.com/office/officeart/2005/8/layout/list1"/>
    <dgm:cxn modelId="{C0888696-C8D7-40AF-ABAC-F2260D292E90}" type="presOf" srcId="{046E5127-D262-4888-862F-37C181F75179}" destId="{90CA9AB2-7D64-4759-8684-AD2F7AAB398F}" srcOrd="0" destOrd="0" presId="urn:microsoft.com/office/officeart/2005/8/layout/list1"/>
    <dgm:cxn modelId="{8FE14B93-4922-4C21-B7A2-0FAC0C58D530}" srcId="{CD6E78F7-FF26-4ACE-88E6-6C139F0043D1}" destId="{C542C3A2-374D-4F03-A78A-CBECD71CF41A}" srcOrd="0" destOrd="0" parTransId="{B4A0801D-B46E-4DDD-88F9-1C150BA335D8}" sibTransId="{61B5032A-D636-473B-BFE6-5F569E03E85C}"/>
    <dgm:cxn modelId="{4B02B596-5F14-4CFC-83D8-5B7627AB6C9D}" type="presOf" srcId="{046E5127-D262-4888-862F-37C181F75179}" destId="{D444F191-AAC8-424D-8965-2521792AAE77}" srcOrd="1" destOrd="0" presId="urn:microsoft.com/office/officeart/2005/8/layout/list1"/>
    <dgm:cxn modelId="{5CD9D590-F689-49CA-A93F-1B784B2D0B45}" type="presOf" srcId="{A5141F04-19E6-4BC1-A294-C71A9E153B28}" destId="{E011C180-AD27-44C2-8035-23FEB42B04E2}" srcOrd="0" destOrd="0" presId="urn:microsoft.com/office/officeart/2005/8/layout/list1"/>
    <dgm:cxn modelId="{1BF82182-428D-4E42-868F-514CDC737A83}" srcId="{CD6E78F7-FF26-4ACE-88E6-6C139F0043D1}" destId="{C915F58E-EFA8-47EA-9256-A09CD44594E6}" srcOrd="3" destOrd="0" parTransId="{BCE35EB6-8DBF-49FE-87DE-36600A73ED56}" sibTransId="{23FDA6B9-12D6-412E-B800-BE926937E7C4}"/>
    <dgm:cxn modelId="{FDEC1EB0-FE5C-4DFF-8522-140F33EF34E6}" type="presOf" srcId="{C542C3A2-374D-4F03-A78A-CBECD71CF41A}" destId="{32D1F0CD-53A7-4413-98AF-D374F22BF6C7}" srcOrd="0" destOrd="0" presId="urn:microsoft.com/office/officeart/2005/8/layout/list1"/>
    <dgm:cxn modelId="{CB14BE64-B0F5-4660-9746-F06ACEE9E19C}" type="presOf" srcId="{CD6E78F7-FF26-4ACE-88E6-6C139F0043D1}" destId="{1B58A08B-52FB-4541-92CA-134FC05455F1}" srcOrd="0" destOrd="0" presId="urn:microsoft.com/office/officeart/2005/8/layout/list1"/>
    <dgm:cxn modelId="{24A3BFB0-5F11-4706-93B7-AACBFCCD5469}" type="presOf" srcId="{C542C3A2-374D-4F03-A78A-CBECD71CF41A}" destId="{B1228871-5802-4A4C-A1D3-5671544CB491}" srcOrd="1" destOrd="0" presId="urn:microsoft.com/office/officeart/2005/8/layout/list1"/>
    <dgm:cxn modelId="{BD1F8F4B-2579-4988-AAB1-0F94312A5B0E}" type="presOf" srcId="{A5141F04-19E6-4BC1-A294-C71A9E153B28}" destId="{7D4E7C86-56CF-44BF-90BB-AB69C7270AD1}" srcOrd="1" destOrd="0" presId="urn:microsoft.com/office/officeart/2005/8/layout/list1"/>
    <dgm:cxn modelId="{76C6B0EE-616D-465E-956A-5776D8A105D2}" type="presOf" srcId="{C915F58E-EFA8-47EA-9256-A09CD44594E6}" destId="{9A8891E5-3119-468D-9F2D-90A8DCD40543}" srcOrd="0" destOrd="0" presId="urn:microsoft.com/office/officeart/2005/8/layout/list1"/>
    <dgm:cxn modelId="{2CE609AF-974D-4ED0-8200-A7B5A453A45D}" srcId="{CD6E78F7-FF26-4ACE-88E6-6C139F0043D1}" destId="{046E5127-D262-4888-862F-37C181F75179}" srcOrd="1" destOrd="0" parTransId="{FF88D876-FE05-40CE-9E32-A74C3DBB4D76}" sibTransId="{4FC148F3-0155-443E-A3BF-799DF117D091}"/>
    <dgm:cxn modelId="{EFBB67F7-4EC2-420C-A65C-ECBF86E0F57E}" srcId="{CD6E78F7-FF26-4ACE-88E6-6C139F0043D1}" destId="{A5141F04-19E6-4BC1-A294-C71A9E153B28}" srcOrd="2" destOrd="0" parTransId="{C4CDFB75-0651-4563-AE5D-9C7EDFC283C9}" sibTransId="{5FB38CC7-0BE5-49E3-B091-F56C6A7C6E0F}"/>
    <dgm:cxn modelId="{91F3CA48-A9D3-4C8F-BFAB-65126EB4D256}" type="presParOf" srcId="{1B58A08B-52FB-4541-92CA-134FC05455F1}" destId="{5BD7F5D6-7F91-4E75-A606-C18C6ECB9E6A}" srcOrd="0" destOrd="0" presId="urn:microsoft.com/office/officeart/2005/8/layout/list1"/>
    <dgm:cxn modelId="{13C13DA6-C626-4354-93C7-605F0E3028E0}" type="presParOf" srcId="{5BD7F5D6-7F91-4E75-A606-C18C6ECB9E6A}" destId="{32D1F0CD-53A7-4413-98AF-D374F22BF6C7}" srcOrd="0" destOrd="0" presId="urn:microsoft.com/office/officeart/2005/8/layout/list1"/>
    <dgm:cxn modelId="{CD79EAF5-6C74-471E-81E1-0FF3323C966E}" type="presParOf" srcId="{5BD7F5D6-7F91-4E75-A606-C18C6ECB9E6A}" destId="{B1228871-5802-4A4C-A1D3-5671544CB491}" srcOrd="1" destOrd="0" presId="urn:microsoft.com/office/officeart/2005/8/layout/list1"/>
    <dgm:cxn modelId="{158A1811-1FC7-41BD-BFB4-C4080F12569A}" type="presParOf" srcId="{1B58A08B-52FB-4541-92CA-134FC05455F1}" destId="{70FF0FDF-7558-42FB-A2FD-92AED711CBE9}" srcOrd="1" destOrd="0" presId="urn:microsoft.com/office/officeart/2005/8/layout/list1"/>
    <dgm:cxn modelId="{BDE5C0C2-871D-4C32-9F2D-1D1F4EF9C8C4}" type="presParOf" srcId="{1B58A08B-52FB-4541-92CA-134FC05455F1}" destId="{52443321-1C4C-4A61-97AE-6E3701E0C2AC}" srcOrd="2" destOrd="0" presId="urn:microsoft.com/office/officeart/2005/8/layout/list1"/>
    <dgm:cxn modelId="{AB19EA8F-11E0-4869-ABF6-51C5146DA618}" type="presParOf" srcId="{1B58A08B-52FB-4541-92CA-134FC05455F1}" destId="{8041F02B-26A4-438D-B6A0-6DA01B968998}" srcOrd="3" destOrd="0" presId="urn:microsoft.com/office/officeart/2005/8/layout/list1"/>
    <dgm:cxn modelId="{E9B36C5C-F573-4142-9F2D-5E008BFB63DF}" type="presParOf" srcId="{1B58A08B-52FB-4541-92CA-134FC05455F1}" destId="{7246DA23-120A-405A-A85C-96751D4FB98A}" srcOrd="4" destOrd="0" presId="urn:microsoft.com/office/officeart/2005/8/layout/list1"/>
    <dgm:cxn modelId="{2033FD40-F3E7-4CC1-93C2-E1B31A3C3431}" type="presParOf" srcId="{7246DA23-120A-405A-A85C-96751D4FB98A}" destId="{90CA9AB2-7D64-4759-8684-AD2F7AAB398F}" srcOrd="0" destOrd="0" presId="urn:microsoft.com/office/officeart/2005/8/layout/list1"/>
    <dgm:cxn modelId="{C5BA383D-2A19-425A-809E-58C25768FF10}" type="presParOf" srcId="{7246DA23-120A-405A-A85C-96751D4FB98A}" destId="{D444F191-AAC8-424D-8965-2521792AAE77}" srcOrd="1" destOrd="0" presId="urn:microsoft.com/office/officeart/2005/8/layout/list1"/>
    <dgm:cxn modelId="{6D4EBBDE-91F2-4D9F-8D64-228BCD5AB5D3}" type="presParOf" srcId="{1B58A08B-52FB-4541-92CA-134FC05455F1}" destId="{D5D9135F-BAD2-4786-B69F-A7D4C84D119B}" srcOrd="5" destOrd="0" presId="urn:microsoft.com/office/officeart/2005/8/layout/list1"/>
    <dgm:cxn modelId="{90683379-9AA4-4C5C-8C05-2A4FD4902C3C}" type="presParOf" srcId="{1B58A08B-52FB-4541-92CA-134FC05455F1}" destId="{EAA7403A-CA2E-4B5A-83FD-20667D9DCA95}" srcOrd="6" destOrd="0" presId="urn:microsoft.com/office/officeart/2005/8/layout/list1"/>
    <dgm:cxn modelId="{6D9E1E67-FE7F-403D-B0B8-7CC87385BE4D}" type="presParOf" srcId="{1B58A08B-52FB-4541-92CA-134FC05455F1}" destId="{C59F1961-0476-4060-BDE9-880BE73C594D}" srcOrd="7" destOrd="0" presId="urn:microsoft.com/office/officeart/2005/8/layout/list1"/>
    <dgm:cxn modelId="{083382CA-0603-42F5-AC52-F335DBDE5389}" type="presParOf" srcId="{1B58A08B-52FB-4541-92CA-134FC05455F1}" destId="{04CCAE46-729B-40A1-95C5-AF870A79A2C6}" srcOrd="8" destOrd="0" presId="urn:microsoft.com/office/officeart/2005/8/layout/list1"/>
    <dgm:cxn modelId="{FC0AC092-54FF-491E-967A-B5F6F7ADCF2E}" type="presParOf" srcId="{04CCAE46-729B-40A1-95C5-AF870A79A2C6}" destId="{E011C180-AD27-44C2-8035-23FEB42B04E2}" srcOrd="0" destOrd="0" presId="urn:microsoft.com/office/officeart/2005/8/layout/list1"/>
    <dgm:cxn modelId="{96BF4057-42E2-499C-8F8C-083818A58D22}" type="presParOf" srcId="{04CCAE46-729B-40A1-95C5-AF870A79A2C6}" destId="{7D4E7C86-56CF-44BF-90BB-AB69C7270AD1}" srcOrd="1" destOrd="0" presId="urn:microsoft.com/office/officeart/2005/8/layout/list1"/>
    <dgm:cxn modelId="{3227A897-C3CC-4C6D-A76A-00A32D81CF89}" type="presParOf" srcId="{1B58A08B-52FB-4541-92CA-134FC05455F1}" destId="{3AA71610-1DB3-485B-B2D1-4895AF10A641}" srcOrd="9" destOrd="0" presId="urn:microsoft.com/office/officeart/2005/8/layout/list1"/>
    <dgm:cxn modelId="{EA0DF329-62B7-4541-80AF-90A6730E5AE6}" type="presParOf" srcId="{1B58A08B-52FB-4541-92CA-134FC05455F1}" destId="{89951BCC-11FC-4B46-8527-B741930AF3FA}" srcOrd="10" destOrd="0" presId="urn:microsoft.com/office/officeart/2005/8/layout/list1"/>
    <dgm:cxn modelId="{80968896-0110-4207-958B-DA0DDBB29AE6}" type="presParOf" srcId="{1B58A08B-52FB-4541-92CA-134FC05455F1}" destId="{2CB054AE-055A-4069-8B90-8AAFE46D27E7}" srcOrd="11" destOrd="0" presId="urn:microsoft.com/office/officeart/2005/8/layout/list1"/>
    <dgm:cxn modelId="{B0A11138-6A88-47FE-977B-2320C428A182}" type="presParOf" srcId="{1B58A08B-52FB-4541-92CA-134FC05455F1}" destId="{774CAC6B-C580-4809-BD53-53F14DD4C55D}" srcOrd="12" destOrd="0" presId="urn:microsoft.com/office/officeart/2005/8/layout/list1"/>
    <dgm:cxn modelId="{CA98CFDD-A95F-4352-8E82-EB532EFB5E6F}" type="presParOf" srcId="{774CAC6B-C580-4809-BD53-53F14DD4C55D}" destId="{9A8891E5-3119-468D-9F2D-90A8DCD40543}" srcOrd="0" destOrd="0" presId="urn:microsoft.com/office/officeart/2005/8/layout/list1"/>
    <dgm:cxn modelId="{6B5C120B-8F39-4625-9BF0-73EEA35D0B11}" type="presParOf" srcId="{774CAC6B-C580-4809-BD53-53F14DD4C55D}" destId="{C90A24AE-B0C9-4468-A23C-C510BAB9ABCD}" srcOrd="1" destOrd="0" presId="urn:microsoft.com/office/officeart/2005/8/layout/list1"/>
    <dgm:cxn modelId="{04EDE38F-06A7-4CCD-BC23-9459A5E99C6B}" type="presParOf" srcId="{1B58A08B-52FB-4541-92CA-134FC05455F1}" destId="{578A22B0-7195-474B-8F4C-BFED7D8E9E88}" srcOrd="13" destOrd="0" presId="urn:microsoft.com/office/officeart/2005/8/layout/list1"/>
    <dgm:cxn modelId="{EC46429B-093F-4CC5-8C8C-77F67191C5A8}" type="presParOf" srcId="{1B58A08B-52FB-4541-92CA-134FC05455F1}" destId="{A315BE0D-0626-4536-8732-7B4BC12400D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6489ED-8050-4FAB-BDE5-357CB3819C79}" type="doc">
      <dgm:prSet loTypeId="urn:microsoft.com/office/officeart/2005/8/layout/venn2" loCatId="relationship" qsTypeId="urn:microsoft.com/office/officeart/2005/8/quickstyle/3d4" qsCatId="3D" csTypeId="urn:microsoft.com/office/officeart/2005/8/colors/accent1_2#2" csCatId="accent1" phldr="1"/>
      <dgm:spPr/>
      <dgm:t>
        <a:bodyPr/>
        <a:lstStyle/>
        <a:p>
          <a:endParaRPr lang="it-IT"/>
        </a:p>
      </dgm:t>
    </dgm:pt>
    <dgm:pt modelId="{D552592C-B442-4475-BA91-9598392FB224}">
      <dgm:prSet phldrT="[Testo]"/>
      <dgm:spPr/>
      <dgm:t>
        <a:bodyPr/>
        <a:lstStyle/>
        <a:p>
          <a:r>
            <a:rPr lang="it-IT" b="1" dirty="0" smtClean="0"/>
            <a:t>Strutturato</a:t>
          </a:r>
          <a:endParaRPr lang="it-IT" b="1" dirty="0"/>
        </a:p>
      </dgm:t>
    </dgm:pt>
    <dgm:pt modelId="{DFC52429-0FBC-42DA-A1B3-B14100E73FA4}" type="parTrans" cxnId="{577B9F78-8875-4CB5-8E0E-50069CD953F7}">
      <dgm:prSet/>
      <dgm:spPr/>
      <dgm:t>
        <a:bodyPr/>
        <a:lstStyle/>
        <a:p>
          <a:endParaRPr lang="it-IT"/>
        </a:p>
      </dgm:t>
    </dgm:pt>
    <dgm:pt modelId="{05CE5252-EACC-434E-9E25-04354248E5C5}" type="sibTrans" cxnId="{577B9F78-8875-4CB5-8E0E-50069CD953F7}">
      <dgm:prSet/>
      <dgm:spPr/>
      <dgm:t>
        <a:bodyPr/>
        <a:lstStyle/>
        <a:p>
          <a:endParaRPr lang="it-IT"/>
        </a:p>
      </dgm:t>
    </dgm:pt>
    <dgm:pt modelId="{88BC1E71-F519-40F4-B87D-C0F220FCEB56}">
      <dgm:prSet phldrT="[Testo]"/>
      <dgm:spPr/>
      <dgm:t>
        <a:bodyPr/>
        <a:lstStyle/>
        <a:p>
          <a:r>
            <a:rPr lang="it-IT" b="1" dirty="0" smtClean="0"/>
            <a:t>Specialistico</a:t>
          </a:r>
          <a:endParaRPr lang="it-IT" b="1" dirty="0"/>
        </a:p>
      </dgm:t>
    </dgm:pt>
    <dgm:pt modelId="{23A2976C-760A-4898-B84B-40A0CD32208B}" type="parTrans" cxnId="{2FCE26F4-1FAB-4E47-97EB-2819E41F9D9E}">
      <dgm:prSet/>
      <dgm:spPr/>
      <dgm:t>
        <a:bodyPr/>
        <a:lstStyle/>
        <a:p>
          <a:endParaRPr lang="it-IT"/>
        </a:p>
      </dgm:t>
    </dgm:pt>
    <dgm:pt modelId="{DD064991-75D5-4333-ACC6-77AE9A30DAFE}" type="sibTrans" cxnId="{2FCE26F4-1FAB-4E47-97EB-2819E41F9D9E}">
      <dgm:prSet/>
      <dgm:spPr/>
      <dgm:t>
        <a:bodyPr/>
        <a:lstStyle/>
        <a:p>
          <a:endParaRPr lang="it-IT"/>
        </a:p>
      </dgm:t>
    </dgm:pt>
    <dgm:pt modelId="{0EFA7D05-DF16-4AED-800D-4FBED4201FFE}">
      <dgm:prSet phldrT="[Testo]"/>
      <dgm:spPr/>
      <dgm:t>
        <a:bodyPr/>
        <a:lstStyle/>
        <a:p>
          <a:r>
            <a:rPr lang="it-IT" b="1" dirty="0" smtClean="0"/>
            <a:t>Lessico</a:t>
          </a:r>
          <a:endParaRPr lang="it-IT" b="1" dirty="0"/>
        </a:p>
      </dgm:t>
    </dgm:pt>
    <dgm:pt modelId="{5377B5E3-A908-4667-81DD-6FE7D4F7E600}" type="parTrans" cxnId="{35FCA056-2D66-4331-9F69-33CD3C668D8C}">
      <dgm:prSet/>
      <dgm:spPr/>
      <dgm:t>
        <a:bodyPr/>
        <a:lstStyle/>
        <a:p>
          <a:endParaRPr lang="it-IT"/>
        </a:p>
      </dgm:t>
    </dgm:pt>
    <dgm:pt modelId="{4CDDA370-4DAA-431F-BFB7-63ECF7D24B1C}" type="sibTrans" cxnId="{35FCA056-2D66-4331-9F69-33CD3C668D8C}">
      <dgm:prSet/>
      <dgm:spPr/>
      <dgm:t>
        <a:bodyPr/>
        <a:lstStyle/>
        <a:p>
          <a:endParaRPr lang="it-IT"/>
        </a:p>
      </dgm:t>
    </dgm:pt>
    <dgm:pt modelId="{4CFD07BF-1141-4F1A-92EB-27EDE1B4A285}" type="pres">
      <dgm:prSet presAssocID="{0E6489ED-8050-4FAB-BDE5-357CB3819C79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4810E40-10B2-4759-83CE-7C9CAF2D8366}" type="pres">
      <dgm:prSet presAssocID="{0E6489ED-8050-4FAB-BDE5-357CB3819C79}" presName="comp1" presStyleCnt="0"/>
      <dgm:spPr/>
    </dgm:pt>
    <dgm:pt modelId="{B4A68E75-F3F4-496C-90BF-1AFCA9B1E150}" type="pres">
      <dgm:prSet presAssocID="{0E6489ED-8050-4FAB-BDE5-357CB3819C79}" presName="circle1" presStyleLbl="node1" presStyleIdx="0" presStyleCnt="3" custLinFactNeighborX="608" custLinFactNeighborY="1163"/>
      <dgm:spPr/>
      <dgm:t>
        <a:bodyPr/>
        <a:lstStyle/>
        <a:p>
          <a:endParaRPr lang="it-IT"/>
        </a:p>
      </dgm:t>
    </dgm:pt>
    <dgm:pt modelId="{80284F04-D355-448C-8C37-86A23F656099}" type="pres">
      <dgm:prSet presAssocID="{0E6489ED-8050-4FAB-BDE5-357CB3819C79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1EC7A0-248F-4AC1-9380-B4CC381CE4E7}" type="pres">
      <dgm:prSet presAssocID="{0E6489ED-8050-4FAB-BDE5-357CB3819C79}" presName="comp2" presStyleCnt="0"/>
      <dgm:spPr/>
    </dgm:pt>
    <dgm:pt modelId="{064AB803-6F79-44AE-8295-D6B742E376CC}" type="pres">
      <dgm:prSet presAssocID="{0E6489ED-8050-4FAB-BDE5-357CB3819C79}" presName="circle2" presStyleLbl="node1" presStyleIdx="1" presStyleCnt="3"/>
      <dgm:spPr/>
      <dgm:t>
        <a:bodyPr/>
        <a:lstStyle/>
        <a:p>
          <a:endParaRPr lang="it-IT"/>
        </a:p>
      </dgm:t>
    </dgm:pt>
    <dgm:pt modelId="{C9C2B1A1-C95F-4A30-88C9-27DE7EDC5AF1}" type="pres">
      <dgm:prSet presAssocID="{0E6489ED-8050-4FAB-BDE5-357CB3819C79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F4E8D36-1263-415D-84C4-07ED281F4486}" type="pres">
      <dgm:prSet presAssocID="{0E6489ED-8050-4FAB-BDE5-357CB3819C79}" presName="comp3" presStyleCnt="0"/>
      <dgm:spPr/>
    </dgm:pt>
    <dgm:pt modelId="{1AC4119A-CC9B-4D86-84D2-1A1E53B3C167}" type="pres">
      <dgm:prSet presAssocID="{0E6489ED-8050-4FAB-BDE5-357CB3819C79}" presName="circle3" presStyleLbl="node1" presStyleIdx="2" presStyleCnt="3"/>
      <dgm:spPr/>
      <dgm:t>
        <a:bodyPr/>
        <a:lstStyle/>
        <a:p>
          <a:endParaRPr lang="it-IT"/>
        </a:p>
      </dgm:t>
    </dgm:pt>
    <dgm:pt modelId="{6AB5B1FB-A47A-41AC-A2EA-9F8E55EAB18B}" type="pres">
      <dgm:prSet presAssocID="{0E6489ED-8050-4FAB-BDE5-357CB3819C79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13ECBCD-D15D-4B53-B5B9-25DF7E801A7D}" type="presOf" srcId="{D552592C-B442-4475-BA91-9598392FB224}" destId="{80284F04-D355-448C-8C37-86A23F656099}" srcOrd="1" destOrd="0" presId="urn:microsoft.com/office/officeart/2005/8/layout/venn2"/>
    <dgm:cxn modelId="{35FCA056-2D66-4331-9F69-33CD3C668D8C}" srcId="{0E6489ED-8050-4FAB-BDE5-357CB3819C79}" destId="{0EFA7D05-DF16-4AED-800D-4FBED4201FFE}" srcOrd="2" destOrd="0" parTransId="{5377B5E3-A908-4667-81DD-6FE7D4F7E600}" sibTransId="{4CDDA370-4DAA-431F-BFB7-63ECF7D24B1C}"/>
    <dgm:cxn modelId="{BD662BD2-7CCE-48AC-BBEE-4FFEDB079825}" type="presOf" srcId="{88BC1E71-F519-40F4-B87D-C0F220FCEB56}" destId="{064AB803-6F79-44AE-8295-D6B742E376CC}" srcOrd="0" destOrd="0" presId="urn:microsoft.com/office/officeart/2005/8/layout/venn2"/>
    <dgm:cxn modelId="{C179C88C-1B13-48DD-AC1F-80C37AA818FD}" type="presOf" srcId="{0E6489ED-8050-4FAB-BDE5-357CB3819C79}" destId="{4CFD07BF-1141-4F1A-92EB-27EDE1B4A285}" srcOrd="0" destOrd="0" presId="urn:microsoft.com/office/officeart/2005/8/layout/venn2"/>
    <dgm:cxn modelId="{E6D4311D-C3C0-45F5-A6E6-A4518793C471}" type="presOf" srcId="{0EFA7D05-DF16-4AED-800D-4FBED4201FFE}" destId="{1AC4119A-CC9B-4D86-84D2-1A1E53B3C167}" srcOrd="0" destOrd="0" presId="urn:microsoft.com/office/officeart/2005/8/layout/venn2"/>
    <dgm:cxn modelId="{2FCE26F4-1FAB-4E47-97EB-2819E41F9D9E}" srcId="{0E6489ED-8050-4FAB-BDE5-357CB3819C79}" destId="{88BC1E71-F519-40F4-B87D-C0F220FCEB56}" srcOrd="1" destOrd="0" parTransId="{23A2976C-760A-4898-B84B-40A0CD32208B}" sibTransId="{DD064991-75D5-4333-ACC6-77AE9A30DAFE}"/>
    <dgm:cxn modelId="{59575855-DA75-4B98-81DC-8A3DB0F232BC}" type="presOf" srcId="{0EFA7D05-DF16-4AED-800D-4FBED4201FFE}" destId="{6AB5B1FB-A47A-41AC-A2EA-9F8E55EAB18B}" srcOrd="1" destOrd="0" presId="urn:microsoft.com/office/officeart/2005/8/layout/venn2"/>
    <dgm:cxn modelId="{FE02D138-E671-42B4-858A-EB8461E25B5B}" type="presOf" srcId="{D552592C-B442-4475-BA91-9598392FB224}" destId="{B4A68E75-F3F4-496C-90BF-1AFCA9B1E150}" srcOrd="0" destOrd="0" presId="urn:microsoft.com/office/officeart/2005/8/layout/venn2"/>
    <dgm:cxn modelId="{577B9F78-8875-4CB5-8E0E-50069CD953F7}" srcId="{0E6489ED-8050-4FAB-BDE5-357CB3819C79}" destId="{D552592C-B442-4475-BA91-9598392FB224}" srcOrd="0" destOrd="0" parTransId="{DFC52429-0FBC-42DA-A1B3-B14100E73FA4}" sibTransId="{05CE5252-EACC-434E-9E25-04354248E5C5}"/>
    <dgm:cxn modelId="{CED92CFC-7B73-46C7-94E0-100D4CE64B09}" type="presOf" srcId="{88BC1E71-F519-40F4-B87D-C0F220FCEB56}" destId="{C9C2B1A1-C95F-4A30-88C9-27DE7EDC5AF1}" srcOrd="1" destOrd="0" presId="urn:microsoft.com/office/officeart/2005/8/layout/venn2"/>
    <dgm:cxn modelId="{437772B2-03CC-41C1-B6BB-8713F0A83561}" type="presParOf" srcId="{4CFD07BF-1141-4F1A-92EB-27EDE1B4A285}" destId="{74810E40-10B2-4759-83CE-7C9CAF2D8366}" srcOrd="0" destOrd="0" presId="urn:microsoft.com/office/officeart/2005/8/layout/venn2"/>
    <dgm:cxn modelId="{5CF6FE87-1871-47C7-BF43-A19619F41DAB}" type="presParOf" srcId="{74810E40-10B2-4759-83CE-7C9CAF2D8366}" destId="{B4A68E75-F3F4-496C-90BF-1AFCA9B1E150}" srcOrd="0" destOrd="0" presId="urn:microsoft.com/office/officeart/2005/8/layout/venn2"/>
    <dgm:cxn modelId="{59E2CBEB-4C72-4185-A208-6E0A118340CE}" type="presParOf" srcId="{74810E40-10B2-4759-83CE-7C9CAF2D8366}" destId="{80284F04-D355-448C-8C37-86A23F656099}" srcOrd="1" destOrd="0" presId="urn:microsoft.com/office/officeart/2005/8/layout/venn2"/>
    <dgm:cxn modelId="{B566A962-F621-4EC2-AF6D-A7AC793F56B1}" type="presParOf" srcId="{4CFD07BF-1141-4F1A-92EB-27EDE1B4A285}" destId="{921EC7A0-248F-4AC1-9380-B4CC381CE4E7}" srcOrd="1" destOrd="0" presId="urn:microsoft.com/office/officeart/2005/8/layout/venn2"/>
    <dgm:cxn modelId="{9B2C0AD1-783A-47ED-9228-AFF614C9C0FF}" type="presParOf" srcId="{921EC7A0-248F-4AC1-9380-B4CC381CE4E7}" destId="{064AB803-6F79-44AE-8295-D6B742E376CC}" srcOrd="0" destOrd="0" presId="urn:microsoft.com/office/officeart/2005/8/layout/venn2"/>
    <dgm:cxn modelId="{1AC69B7F-8C62-4229-AF30-D78BFC44ADC2}" type="presParOf" srcId="{921EC7A0-248F-4AC1-9380-B4CC381CE4E7}" destId="{C9C2B1A1-C95F-4A30-88C9-27DE7EDC5AF1}" srcOrd="1" destOrd="0" presId="urn:microsoft.com/office/officeart/2005/8/layout/venn2"/>
    <dgm:cxn modelId="{5A57C388-55E8-48D9-B681-077E903B0272}" type="presParOf" srcId="{4CFD07BF-1141-4F1A-92EB-27EDE1B4A285}" destId="{AF4E8D36-1263-415D-84C4-07ED281F4486}" srcOrd="2" destOrd="0" presId="urn:microsoft.com/office/officeart/2005/8/layout/venn2"/>
    <dgm:cxn modelId="{B43B7593-7B5C-4526-9DDA-01C744B49733}" type="presParOf" srcId="{AF4E8D36-1263-415D-84C4-07ED281F4486}" destId="{1AC4119A-CC9B-4D86-84D2-1A1E53B3C167}" srcOrd="0" destOrd="0" presId="urn:microsoft.com/office/officeart/2005/8/layout/venn2"/>
    <dgm:cxn modelId="{BBA4E473-FC8A-48B4-9689-EDC9D40BAE3F}" type="presParOf" srcId="{AF4E8D36-1263-415D-84C4-07ED281F4486}" destId="{6AB5B1FB-A47A-41AC-A2EA-9F8E55EAB18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43321-1C4C-4A61-97AE-6E3701E0C2AC}">
      <dsp:nvSpPr>
        <dsp:cNvPr id="0" name=""/>
        <dsp:cNvSpPr/>
      </dsp:nvSpPr>
      <dsp:spPr>
        <a:xfrm>
          <a:off x="0" y="366159"/>
          <a:ext cx="7368272" cy="51768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228871-5802-4A4C-A1D3-5671544CB491}">
      <dsp:nvSpPr>
        <dsp:cNvPr id="0" name=""/>
        <dsp:cNvSpPr/>
      </dsp:nvSpPr>
      <dsp:spPr>
        <a:xfrm>
          <a:off x="363646" y="34076"/>
          <a:ext cx="7280058" cy="7158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308" tIns="0" rIns="2023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altLang="it-IT" sz="2000" kern="1200" dirty="0" smtClean="0"/>
            <a:t>Eterogeneità degli operatori e del linguaggio adottato</a:t>
          </a:r>
          <a:endParaRPr lang="it-IT" sz="2000" kern="1200" dirty="0"/>
        </a:p>
      </dsp:txBody>
      <dsp:txXfrm>
        <a:off x="398591" y="69021"/>
        <a:ext cx="7210168" cy="645952"/>
      </dsp:txXfrm>
    </dsp:sp>
    <dsp:sp modelId="{EAA7403A-CA2E-4B5A-83FD-20667D9DCA95}">
      <dsp:nvSpPr>
        <dsp:cNvPr id="0" name=""/>
        <dsp:cNvSpPr/>
      </dsp:nvSpPr>
      <dsp:spPr>
        <a:xfrm>
          <a:off x="0" y="1356329"/>
          <a:ext cx="7368272" cy="51768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44F191-AAC8-424D-8965-2521792AAE77}">
      <dsp:nvSpPr>
        <dsp:cNvPr id="0" name=""/>
        <dsp:cNvSpPr/>
      </dsp:nvSpPr>
      <dsp:spPr>
        <a:xfrm>
          <a:off x="363646" y="1024246"/>
          <a:ext cx="7280058" cy="7158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308" tIns="0" rIns="2023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altLang="it-IT" sz="2000" kern="1200" dirty="0" smtClean="0"/>
            <a:t>Evoluzione tecnologica e normativa</a:t>
          </a:r>
          <a:endParaRPr lang="it-IT" sz="2000" kern="1200" dirty="0"/>
        </a:p>
      </dsp:txBody>
      <dsp:txXfrm>
        <a:off x="398591" y="1059191"/>
        <a:ext cx="7210168" cy="645952"/>
      </dsp:txXfrm>
    </dsp:sp>
    <dsp:sp modelId="{89951BCC-11FC-4B46-8527-B741930AF3FA}">
      <dsp:nvSpPr>
        <dsp:cNvPr id="0" name=""/>
        <dsp:cNvSpPr/>
      </dsp:nvSpPr>
      <dsp:spPr>
        <a:xfrm>
          <a:off x="0" y="2346498"/>
          <a:ext cx="7368272" cy="51768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E7C86-56CF-44BF-90BB-AB69C7270AD1}">
      <dsp:nvSpPr>
        <dsp:cNvPr id="0" name=""/>
        <dsp:cNvSpPr/>
      </dsp:nvSpPr>
      <dsp:spPr>
        <a:xfrm>
          <a:off x="363646" y="2014416"/>
          <a:ext cx="7280058" cy="7158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308" tIns="0" rIns="2023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Agevolare gli scambi comunicativi</a:t>
          </a:r>
          <a:endParaRPr lang="it-IT" sz="2000" kern="1200" dirty="0"/>
        </a:p>
      </dsp:txBody>
      <dsp:txXfrm>
        <a:off x="398591" y="2049361"/>
        <a:ext cx="7210168" cy="645952"/>
      </dsp:txXfrm>
    </dsp:sp>
    <dsp:sp modelId="{A315BE0D-0626-4536-8732-7B4BC12400D9}">
      <dsp:nvSpPr>
        <dsp:cNvPr id="0" name=""/>
        <dsp:cNvSpPr/>
      </dsp:nvSpPr>
      <dsp:spPr>
        <a:xfrm>
          <a:off x="0" y="3336668"/>
          <a:ext cx="7368272" cy="51768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0A24AE-B0C9-4468-A23C-C510BAB9ABCD}">
      <dsp:nvSpPr>
        <dsp:cNvPr id="0" name=""/>
        <dsp:cNvSpPr/>
      </dsp:nvSpPr>
      <dsp:spPr>
        <a:xfrm>
          <a:off x="363646" y="3004585"/>
          <a:ext cx="7280058" cy="7158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308" tIns="0" rIns="2023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Supportare l’interoperabilità semantica</a:t>
          </a:r>
          <a:endParaRPr lang="it-IT" sz="2000" kern="1200" dirty="0"/>
        </a:p>
      </dsp:txBody>
      <dsp:txXfrm>
        <a:off x="398591" y="3039530"/>
        <a:ext cx="7210168" cy="6459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68E75-F3F4-496C-90BF-1AFCA9B1E150}">
      <dsp:nvSpPr>
        <dsp:cNvPr id="0" name=""/>
        <dsp:cNvSpPr/>
      </dsp:nvSpPr>
      <dsp:spPr>
        <a:xfrm>
          <a:off x="918121" y="0"/>
          <a:ext cx="3711073" cy="37110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Strutturato</a:t>
          </a:r>
          <a:endParaRPr lang="it-IT" sz="1400" b="1" kern="1200" dirty="0"/>
        </a:p>
      </dsp:txBody>
      <dsp:txXfrm>
        <a:off x="2125147" y="185553"/>
        <a:ext cx="1297020" cy="556660"/>
      </dsp:txXfrm>
    </dsp:sp>
    <dsp:sp modelId="{064AB803-6F79-44AE-8295-D6B742E376CC}">
      <dsp:nvSpPr>
        <dsp:cNvPr id="0" name=""/>
        <dsp:cNvSpPr/>
      </dsp:nvSpPr>
      <dsp:spPr>
        <a:xfrm>
          <a:off x="1359442" y="927768"/>
          <a:ext cx="2783304" cy="2783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Specialistico</a:t>
          </a:r>
          <a:endParaRPr lang="it-IT" sz="1400" b="1" kern="1200" dirty="0"/>
        </a:p>
      </dsp:txBody>
      <dsp:txXfrm>
        <a:off x="2102584" y="1101724"/>
        <a:ext cx="1297020" cy="521869"/>
      </dsp:txXfrm>
    </dsp:sp>
    <dsp:sp modelId="{1AC4119A-CC9B-4D86-84D2-1A1E53B3C167}">
      <dsp:nvSpPr>
        <dsp:cNvPr id="0" name=""/>
        <dsp:cNvSpPr/>
      </dsp:nvSpPr>
      <dsp:spPr>
        <a:xfrm>
          <a:off x="1823326" y="1855536"/>
          <a:ext cx="1855536" cy="1855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Lessico</a:t>
          </a:r>
          <a:endParaRPr lang="it-IT" sz="1400" b="1" kern="1200" dirty="0"/>
        </a:p>
      </dsp:txBody>
      <dsp:txXfrm>
        <a:off x="2095063" y="2319420"/>
        <a:ext cx="1312062" cy="927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49D355-16BD-4E45-BD9A-5EA878CF7CBD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atabase.itc.cnr.it/innovance/home_page.php?status=home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25" y="2276872"/>
            <a:ext cx="3419311" cy="33714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33365" y="2708920"/>
            <a:ext cx="3313355" cy="1989748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smtClean="0"/>
              <a:t>Terminologia e organizzazione della conoscenza nel settore delle Costruzioni</a:t>
            </a:r>
            <a:endParaRPr lang="it-IT" sz="2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733365" y="5192707"/>
            <a:ext cx="3309803" cy="900589"/>
          </a:xfrm>
        </p:spPr>
        <p:txBody>
          <a:bodyPr/>
          <a:lstStyle/>
          <a:p>
            <a:pPr algn="r"/>
            <a:r>
              <a:rPr lang="it-IT" dirty="0" smtClean="0"/>
              <a:t>Giovanna </a:t>
            </a:r>
            <a:r>
              <a:rPr lang="it-IT" b="1" dirty="0" err="1" smtClean="0"/>
              <a:t>Aracri</a:t>
            </a:r>
            <a:endParaRPr lang="it-IT" b="1" dirty="0" smtClean="0"/>
          </a:p>
          <a:p>
            <a:pPr algn="r"/>
            <a:r>
              <a:rPr lang="it-IT" dirty="0" smtClean="0"/>
              <a:t>Maria Teresa </a:t>
            </a:r>
            <a:r>
              <a:rPr lang="it-IT" b="1" dirty="0" err="1" smtClean="0"/>
              <a:t>Guaglianone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4571999" y="1062682"/>
            <a:ext cx="36726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7' Incontro ISKO Italia </a:t>
            </a:r>
            <a:endParaRPr lang="it-IT" dirty="0" smtClean="0">
              <a:solidFill>
                <a:schemeClr val="bg1">
                  <a:lumMod val="9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200000"/>
              </a:lnSpc>
            </a:pPr>
            <a:r>
              <a:rPr lang="it-IT" dirty="0" smtClean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Bologna</a:t>
            </a: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, 20 aprile 2015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013" y="54036"/>
            <a:ext cx="1008646" cy="100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7616" y="764704"/>
            <a:ext cx="7024744" cy="926976"/>
          </a:xfrm>
        </p:spPr>
        <p:txBody>
          <a:bodyPr>
            <a:normAutofit/>
          </a:bodyPr>
          <a:lstStyle/>
          <a:p>
            <a:r>
              <a:rPr lang="it-IT" sz="3800" dirty="0" smtClean="0"/>
              <a:t>Perché organizzare…   </a:t>
            </a:r>
            <a:endParaRPr lang="it-IT" sz="3800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823737641"/>
              </p:ext>
            </p:extLst>
          </p:nvPr>
        </p:nvGraphicFramePr>
        <p:xfrm>
          <a:off x="814140" y="2204864"/>
          <a:ext cx="764629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tangolo 5"/>
          <p:cNvSpPr/>
          <p:nvPr/>
        </p:nvSpPr>
        <p:spPr>
          <a:xfrm>
            <a:off x="1547664" y="6546830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latin typeface="+mj-lt"/>
                <a:ea typeface="+mj-ea"/>
                <a:cs typeface="+mj-cs"/>
              </a:rPr>
              <a:t>7' Incontro ISKO Italia  </a:t>
            </a:r>
            <a:r>
              <a:rPr lang="it-IT" sz="1400" dirty="0" smtClean="0">
                <a:latin typeface="+mj-lt"/>
                <a:ea typeface="+mj-ea"/>
                <a:cs typeface="+mj-cs"/>
              </a:rPr>
              <a:t>- Bologna</a:t>
            </a:r>
            <a:r>
              <a:rPr lang="it-IT" sz="1400" dirty="0">
                <a:latin typeface="+mj-lt"/>
                <a:ea typeface="+mj-ea"/>
                <a:cs typeface="+mj-cs"/>
              </a:rPr>
              <a:t>, 20 aprile 2015</a:t>
            </a:r>
          </a:p>
        </p:txBody>
      </p:sp>
      <p:pic>
        <p:nvPicPr>
          <p:cNvPr id="10" name="Picture 6" descr="logo_ITC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555" y="0"/>
            <a:ext cx="1570733" cy="59905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87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47664" y="6525344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latin typeface="+mj-lt"/>
                <a:ea typeface="+mj-ea"/>
                <a:cs typeface="+mj-cs"/>
              </a:rPr>
              <a:t>7' Incontro ISKO Italia  </a:t>
            </a:r>
            <a:r>
              <a:rPr lang="it-IT" sz="1400" dirty="0" smtClean="0">
                <a:latin typeface="+mj-lt"/>
                <a:ea typeface="+mj-ea"/>
                <a:cs typeface="+mj-cs"/>
              </a:rPr>
              <a:t>- Bologna</a:t>
            </a:r>
            <a:r>
              <a:rPr lang="it-IT" sz="1400" dirty="0">
                <a:latin typeface="+mj-lt"/>
                <a:ea typeface="+mj-ea"/>
                <a:cs typeface="+mj-cs"/>
              </a:rPr>
              <a:t>, 20 aprile 2015</a:t>
            </a:r>
          </a:p>
        </p:txBody>
      </p:sp>
      <p:grpSp>
        <p:nvGrpSpPr>
          <p:cNvPr id="30" name="Gruppo 17"/>
          <p:cNvGrpSpPr/>
          <p:nvPr/>
        </p:nvGrpSpPr>
        <p:grpSpPr>
          <a:xfrm>
            <a:off x="5736694" y="4653471"/>
            <a:ext cx="2507713" cy="1264577"/>
            <a:chOff x="808995" y="1168292"/>
            <a:chExt cx="1934840" cy="1698182"/>
          </a:xfrm>
          <a:pattFill prst="pct5">
            <a:fgClr>
              <a:schemeClr val="accent1">
                <a:lumMod val="75000"/>
              </a:schemeClr>
            </a:fgClr>
            <a:bgClr>
              <a:schemeClr val="bg1"/>
            </a:bgClr>
          </a:pattFill>
        </p:grpSpPr>
        <p:sp>
          <p:nvSpPr>
            <p:cNvPr id="31" name="Rettangolo arrotondato 30"/>
            <p:cNvSpPr/>
            <p:nvPr/>
          </p:nvSpPr>
          <p:spPr>
            <a:xfrm>
              <a:off x="808995" y="1168292"/>
              <a:ext cx="1824148" cy="1698182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ettangolo 31"/>
            <p:cNvSpPr/>
            <p:nvPr/>
          </p:nvSpPr>
          <p:spPr>
            <a:xfrm>
              <a:off x="962447" y="1194179"/>
              <a:ext cx="1781388" cy="154310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>
                  <a:solidFill>
                    <a:schemeClr val="tx1"/>
                  </a:solidFill>
                </a:rPr>
                <a:t>Insieme di termini che </a:t>
              </a:r>
              <a:r>
                <a:rPr lang="it-IT" dirty="0" smtClean="0">
                  <a:solidFill>
                    <a:schemeClr val="tx1"/>
                  </a:solidFill>
                </a:rPr>
                <a:t>appartengono </a:t>
              </a:r>
              <a:r>
                <a:rPr lang="it-IT" dirty="0">
                  <a:solidFill>
                    <a:schemeClr val="tx1"/>
                  </a:solidFill>
                </a:rPr>
                <a:t>ad una lingua</a:t>
              </a:r>
            </a:p>
          </p:txBody>
        </p:sp>
      </p:grpSp>
      <p:grpSp>
        <p:nvGrpSpPr>
          <p:cNvPr id="33" name="Gruppo 18"/>
          <p:cNvGrpSpPr/>
          <p:nvPr/>
        </p:nvGrpSpPr>
        <p:grpSpPr>
          <a:xfrm>
            <a:off x="5813883" y="2983553"/>
            <a:ext cx="2430526" cy="1547258"/>
            <a:chOff x="2912101" y="1460654"/>
            <a:chExt cx="2861723" cy="1721939"/>
          </a:xfrm>
          <a:pattFill prst="pct5">
            <a:fgClr>
              <a:schemeClr val="accent1">
                <a:lumMod val="75000"/>
              </a:schemeClr>
            </a:fgClr>
            <a:bgClr>
              <a:schemeClr val="bg1"/>
            </a:bgClr>
          </a:pattFill>
        </p:grpSpPr>
        <p:sp>
          <p:nvSpPr>
            <p:cNvPr id="34" name="Rettangolo arrotondato 33"/>
            <p:cNvSpPr/>
            <p:nvPr/>
          </p:nvSpPr>
          <p:spPr>
            <a:xfrm>
              <a:off x="2912101" y="1460654"/>
              <a:ext cx="2607375" cy="1721939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ettangolo 34"/>
            <p:cNvSpPr/>
            <p:nvPr/>
          </p:nvSpPr>
          <p:spPr>
            <a:xfrm>
              <a:off x="2996159" y="1544712"/>
              <a:ext cx="2777665" cy="15538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altLang="it-IT" dirty="0">
                  <a:solidFill>
                    <a:schemeClr val="tx1"/>
                  </a:solidFill>
                </a:rPr>
                <a:t>Insieme di termini utilizzati convenzionalmente in un dato settore</a:t>
              </a:r>
              <a:endParaRPr lang="it-IT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po 19"/>
          <p:cNvGrpSpPr/>
          <p:nvPr/>
        </p:nvGrpSpPr>
        <p:grpSpPr>
          <a:xfrm>
            <a:off x="5669869" y="1227529"/>
            <a:ext cx="2574538" cy="1644604"/>
            <a:chOff x="5719258" y="1472532"/>
            <a:chExt cx="2886996" cy="1861301"/>
          </a:xfrm>
          <a:pattFill prst="pct5">
            <a:fgClr>
              <a:schemeClr val="accent1">
                <a:lumMod val="75000"/>
              </a:schemeClr>
            </a:fgClr>
            <a:bgClr>
              <a:schemeClr val="bg1"/>
            </a:bgClr>
          </a:pattFill>
        </p:grpSpPr>
        <p:sp>
          <p:nvSpPr>
            <p:cNvPr id="37" name="Rettangolo arrotondato 36"/>
            <p:cNvSpPr/>
            <p:nvPr/>
          </p:nvSpPr>
          <p:spPr>
            <a:xfrm>
              <a:off x="5719258" y="1472532"/>
              <a:ext cx="2644754" cy="169818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ttangolo 37"/>
            <p:cNvSpPr/>
            <p:nvPr/>
          </p:nvSpPr>
          <p:spPr>
            <a:xfrm>
              <a:off x="5802155" y="1801447"/>
              <a:ext cx="2804099" cy="153238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dirty="0">
                  <a:solidFill>
                    <a:schemeClr val="tx1"/>
                  </a:solidFill>
                </a:rPr>
                <a:t>Insieme di termini e di relazioni semantiche definite fra i termini</a:t>
              </a:r>
            </a:p>
          </p:txBody>
        </p:sp>
      </p:grpSp>
      <p:graphicFrame>
        <p:nvGraphicFramePr>
          <p:cNvPr id="39" name="Diagramma 38"/>
          <p:cNvGraphicFramePr/>
          <p:nvPr>
            <p:extLst>
              <p:ext uri="{D42A27DB-BD31-4B8C-83A1-F6EECF244321}">
                <p14:modId xmlns:p14="http://schemas.microsoft.com/office/powerpoint/2010/main" val="160798111"/>
              </p:ext>
            </p:extLst>
          </p:nvPr>
        </p:nvGraphicFramePr>
        <p:xfrm>
          <a:off x="35496" y="1641640"/>
          <a:ext cx="5502189" cy="3711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0" name="Connettore 1 39"/>
          <p:cNvCxnSpPr/>
          <p:nvPr/>
        </p:nvCxnSpPr>
        <p:spPr>
          <a:xfrm flipH="1">
            <a:off x="3365986" y="5098174"/>
            <a:ext cx="23701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 flipH="1">
            <a:off x="3869224" y="2000962"/>
            <a:ext cx="18002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flipH="1">
            <a:off x="4085124" y="3585287"/>
            <a:ext cx="165735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6" descr="logo_ITC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555" y="0"/>
            <a:ext cx="1570733" cy="59905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81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7616" y="764704"/>
            <a:ext cx="7024744" cy="926976"/>
          </a:xfrm>
        </p:spPr>
        <p:txBody>
          <a:bodyPr>
            <a:normAutofit/>
          </a:bodyPr>
          <a:lstStyle/>
          <a:p>
            <a:r>
              <a:rPr lang="it-IT" sz="3800" dirty="0" smtClean="0"/>
              <a:t>Metodologia</a:t>
            </a:r>
            <a:endParaRPr lang="it-IT" sz="3800" dirty="0"/>
          </a:p>
        </p:txBody>
      </p:sp>
      <p:sp>
        <p:nvSpPr>
          <p:cNvPr id="6" name="Rettangolo 5"/>
          <p:cNvSpPr/>
          <p:nvPr/>
        </p:nvSpPr>
        <p:spPr>
          <a:xfrm>
            <a:off x="1547664" y="6546830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latin typeface="+mj-lt"/>
                <a:ea typeface="+mj-ea"/>
                <a:cs typeface="+mj-cs"/>
              </a:rPr>
              <a:t>7' Incontro ISKO Italia  </a:t>
            </a:r>
            <a:r>
              <a:rPr lang="it-IT" sz="1400" dirty="0" smtClean="0">
                <a:latin typeface="+mj-lt"/>
                <a:ea typeface="+mj-ea"/>
                <a:cs typeface="+mj-cs"/>
              </a:rPr>
              <a:t>- Bologna</a:t>
            </a:r>
            <a:r>
              <a:rPr lang="it-IT" sz="1400" dirty="0">
                <a:latin typeface="+mj-lt"/>
                <a:ea typeface="+mj-ea"/>
                <a:cs typeface="+mj-cs"/>
              </a:rPr>
              <a:t>, 20 aprile 2015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899592" y="1916832"/>
            <a:ext cx="73448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/>
              <a:t>Realizzazione di un corpus documentale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/>
              <a:t>Estrazione terminologica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/>
              <a:t>Creazione di schede terminologiche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/>
              <a:t>Definizione di relazioni semantiche tra i termini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/>
              <a:t>Validazione da parte degli esperti di dominio</a:t>
            </a:r>
          </a:p>
          <a:p>
            <a:pPr>
              <a:lnSpc>
                <a:spcPct val="150000"/>
              </a:lnSpc>
            </a:pPr>
            <a:endParaRPr lang="it-IT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it-IT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it-IT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it-IT" sz="2000" dirty="0" smtClean="0"/>
          </a:p>
          <a:p>
            <a:pPr>
              <a:lnSpc>
                <a:spcPct val="150000"/>
              </a:lnSpc>
            </a:pPr>
            <a:endParaRPr lang="it-IT" sz="2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973" y="5138688"/>
            <a:ext cx="2441459" cy="124264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309759" y="5373216"/>
            <a:ext cx="4638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Realizzazione di uno strumento </a:t>
            </a:r>
            <a:r>
              <a:rPr lang="it-IT" sz="1600" dirty="0" smtClean="0"/>
              <a:t>software</a:t>
            </a:r>
          </a:p>
          <a:p>
            <a:r>
              <a:rPr lang="it-IT" sz="1600" dirty="0" smtClean="0"/>
              <a:t>per </a:t>
            </a:r>
            <a:r>
              <a:rPr lang="it-IT" sz="1600" dirty="0"/>
              <a:t>la gestione, l’organizzazione </a:t>
            </a:r>
            <a:r>
              <a:rPr lang="it-IT" sz="1600" dirty="0" smtClean="0"/>
              <a:t>e</a:t>
            </a:r>
          </a:p>
          <a:p>
            <a:r>
              <a:rPr lang="it-IT" sz="1600" dirty="0" smtClean="0"/>
              <a:t>la condivisione della </a:t>
            </a:r>
            <a:r>
              <a:rPr lang="it-IT" sz="1600" dirty="0"/>
              <a:t>terminologia</a:t>
            </a:r>
          </a:p>
        </p:txBody>
      </p:sp>
      <p:pic>
        <p:nvPicPr>
          <p:cNvPr id="9" name="Picture 6" descr="logo_IT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555" y="0"/>
            <a:ext cx="1570733" cy="59905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0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3"/>
          <a:stretch/>
        </p:blipFill>
        <p:spPr>
          <a:xfrm>
            <a:off x="7020272" y="4005064"/>
            <a:ext cx="1584176" cy="1296144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547664" y="6546830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latin typeface="+mj-lt"/>
                <a:ea typeface="+mj-ea"/>
                <a:cs typeface="+mj-cs"/>
              </a:rPr>
              <a:t>7' Incontro ISKO Italia  </a:t>
            </a:r>
            <a:r>
              <a:rPr lang="it-IT" sz="1400" dirty="0" smtClean="0">
                <a:latin typeface="+mj-lt"/>
                <a:ea typeface="+mj-ea"/>
                <a:cs typeface="+mj-cs"/>
              </a:rPr>
              <a:t>- Bologna</a:t>
            </a:r>
            <a:r>
              <a:rPr lang="it-IT" sz="1400" dirty="0">
                <a:latin typeface="+mj-lt"/>
                <a:ea typeface="+mj-ea"/>
                <a:cs typeface="+mj-cs"/>
              </a:rPr>
              <a:t>, 20 aprile 2015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787616" y="692696"/>
            <a:ext cx="7024744" cy="926976"/>
          </a:xfrm>
        </p:spPr>
        <p:txBody>
          <a:bodyPr>
            <a:normAutofit/>
          </a:bodyPr>
          <a:lstStyle/>
          <a:p>
            <a:r>
              <a:rPr lang="it-IT" sz="3800" dirty="0" smtClean="0"/>
              <a:t>La scheda terminologica</a:t>
            </a:r>
            <a:endParaRPr lang="it-IT" sz="38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11560" y="1682799"/>
            <a:ext cx="83529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u="sng" dirty="0" smtClean="0"/>
              <a:t>termine </a:t>
            </a:r>
            <a:r>
              <a:rPr lang="it-IT" sz="1600" b="1" u="sng" dirty="0"/>
              <a:t>preferito (TP)</a:t>
            </a:r>
            <a:r>
              <a:rPr lang="it-IT" sz="1600" b="1" dirty="0"/>
              <a:t>: </a:t>
            </a:r>
            <a:r>
              <a:rPr lang="it-IT" sz="1600" dirty="0"/>
              <a:t>termine utilizzato per identificare in modo non ambiguo i </a:t>
            </a:r>
            <a:r>
              <a:rPr lang="it-IT" sz="1600" dirty="0" smtClean="0"/>
              <a:t>concetti</a:t>
            </a:r>
            <a:endParaRPr lang="it-IT" sz="1600" dirty="0"/>
          </a:p>
          <a:p>
            <a:r>
              <a:rPr lang="it-IT" sz="1600" dirty="0"/>
              <a:t> </a:t>
            </a:r>
          </a:p>
          <a:p>
            <a:pPr lvl="0"/>
            <a:r>
              <a:rPr lang="it-IT" sz="1600" b="1" u="sng" dirty="0"/>
              <a:t>termine non preferito (TNP)</a:t>
            </a:r>
            <a:r>
              <a:rPr lang="it-IT" sz="1600" dirty="0"/>
              <a:t>: termine identificato come sinonimo o quasi-sinonimo del </a:t>
            </a:r>
            <a:r>
              <a:rPr lang="it-IT" sz="1600" dirty="0" smtClean="0"/>
              <a:t>TP</a:t>
            </a:r>
            <a:endParaRPr lang="it-IT" sz="1600" dirty="0"/>
          </a:p>
          <a:p>
            <a:r>
              <a:rPr lang="it-IT" sz="1600" dirty="0"/>
              <a:t> </a:t>
            </a:r>
          </a:p>
          <a:p>
            <a:pPr lvl="0"/>
            <a:r>
              <a:rPr lang="it-IT" sz="1600" b="1" u="sng" dirty="0"/>
              <a:t>dominio</a:t>
            </a:r>
            <a:r>
              <a:rPr lang="it-IT" sz="1600" dirty="0"/>
              <a:t>: ambito concettuale a cui il termine </a:t>
            </a:r>
            <a:r>
              <a:rPr lang="it-IT" sz="1600" dirty="0" smtClean="0"/>
              <a:t>appartiene</a:t>
            </a:r>
            <a:endParaRPr lang="it-IT" sz="1600" dirty="0"/>
          </a:p>
          <a:p>
            <a:r>
              <a:rPr lang="it-IT" sz="1600" dirty="0"/>
              <a:t> </a:t>
            </a:r>
          </a:p>
          <a:p>
            <a:pPr lvl="0"/>
            <a:r>
              <a:rPr lang="it-IT" sz="1600" b="1" u="sng" dirty="0"/>
              <a:t>traduzioni</a:t>
            </a:r>
            <a:r>
              <a:rPr lang="it-IT" sz="1600" b="1" dirty="0"/>
              <a:t>:</a:t>
            </a:r>
            <a:r>
              <a:rPr lang="it-IT" sz="1600" dirty="0"/>
              <a:t> termini tradotti nelle quattro lingue europee </a:t>
            </a:r>
            <a:r>
              <a:rPr lang="it-IT" sz="1600" dirty="0" smtClean="0"/>
              <a:t>specificate</a:t>
            </a:r>
            <a:endParaRPr lang="it-IT" sz="1600" dirty="0"/>
          </a:p>
          <a:p>
            <a:r>
              <a:rPr lang="it-IT" sz="1600" dirty="0"/>
              <a:t> </a:t>
            </a:r>
          </a:p>
          <a:p>
            <a:pPr lvl="0"/>
            <a:r>
              <a:rPr lang="it-IT" sz="1600" b="1" u="sng" dirty="0"/>
              <a:t>definizione</a:t>
            </a:r>
            <a:r>
              <a:rPr lang="it-IT" sz="1600" dirty="0"/>
              <a:t>: precisazione del significato di un </a:t>
            </a:r>
            <a:r>
              <a:rPr lang="it-IT" sz="1600" dirty="0" smtClean="0"/>
              <a:t>termine</a:t>
            </a:r>
            <a:endParaRPr lang="it-IT" sz="1600" dirty="0"/>
          </a:p>
          <a:p>
            <a:r>
              <a:rPr lang="it-IT" sz="1600" dirty="0"/>
              <a:t> </a:t>
            </a:r>
          </a:p>
          <a:p>
            <a:pPr lvl="0"/>
            <a:r>
              <a:rPr lang="it-IT" sz="1600" b="1" u="sng" dirty="0"/>
              <a:t>iponimi</a:t>
            </a:r>
            <a:r>
              <a:rPr lang="it-IT" sz="1600" b="1" dirty="0"/>
              <a:t>:</a:t>
            </a:r>
            <a:r>
              <a:rPr lang="it-IT" sz="1600" dirty="0"/>
              <a:t> termini che identificano un concetto più </a:t>
            </a:r>
            <a:r>
              <a:rPr lang="it-IT" sz="1600" dirty="0" smtClean="0"/>
              <a:t>specifico</a:t>
            </a:r>
            <a:endParaRPr lang="it-IT" sz="1600" dirty="0"/>
          </a:p>
          <a:p>
            <a:r>
              <a:rPr lang="it-IT" sz="1600" dirty="0"/>
              <a:t> </a:t>
            </a:r>
          </a:p>
          <a:p>
            <a:pPr lvl="0"/>
            <a:r>
              <a:rPr lang="it-IT" sz="1600" b="1" u="sng" dirty="0"/>
              <a:t>iperonimi</a:t>
            </a:r>
            <a:r>
              <a:rPr lang="it-IT" sz="1600" dirty="0"/>
              <a:t>: termini che identifica un concetto più </a:t>
            </a:r>
            <a:r>
              <a:rPr lang="it-IT" sz="1600" dirty="0" smtClean="0"/>
              <a:t>generale</a:t>
            </a:r>
            <a:endParaRPr lang="it-IT" sz="1600" dirty="0"/>
          </a:p>
          <a:p>
            <a:r>
              <a:rPr lang="it-IT" sz="1600" dirty="0"/>
              <a:t> </a:t>
            </a:r>
          </a:p>
          <a:p>
            <a:pPr lvl="0"/>
            <a:r>
              <a:rPr lang="it-IT" sz="1600" b="1" u="sng" dirty="0"/>
              <a:t>termini correlati</a:t>
            </a:r>
            <a:r>
              <a:rPr lang="it-IT" sz="1600" dirty="0"/>
              <a:t>: termini correlabili in base al significato o al contesto </a:t>
            </a:r>
            <a:r>
              <a:rPr lang="it-IT" sz="1600" dirty="0" smtClean="0"/>
              <a:t>d’uso</a:t>
            </a:r>
            <a:endParaRPr lang="it-IT" sz="1600" dirty="0"/>
          </a:p>
          <a:p>
            <a:r>
              <a:rPr lang="it-IT" sz="1600" dirty="0"/>
              <a:t> </a:t>
            </a:r>
          </a:p>
          <a:p>
            <a:pPr lvl="0"/>
            <a:r>
              <a:rPr lang="it-IT" sz="1600" b="1" u="sng" dirty="0"/>
              <a:t>note</a:t>
            </a:r>
            <a:r>
              <a:rPr lang="it-IT" sz="1600" dirty="0"/>
              <a:t>: informazioni aggiuntive sui </a:t>
            </a:r>
            <a:r>
              <a:rPr lang="it-IT" sz="1600" dirty="0" smtClean="0"/>
              <a:t>termini</a:t>
            </a:r>
            <a:endParaRPr lang="it-IT" sz="1600" dirty="0"/>
          </a:p>
        </p:txBody>
      </p:sp>
      <p:pic>
        <p:nvPicPr>
          <p:cNvPr id="12" name="Picture 6" descr="logo_IT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555" y="0"/>
            <a:ext cx="1570733" cy="59905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31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208" y="5350658"/>
            <a:ext cx="1566248" cy="117468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547664" y="6546830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latin typeface="+mj-lt"/>
                <a:ea typeface="+mj-ea"/>
                <a:cs typeface="+mj-cs"/>
              </a:rPr>
              <a:t>7' Incontro ISKO Italia  </a:t>
            </a:r>
            <a:r>
              <a:rPr lang="it-IT" sz="1400" dirty="0" smtClean="0">
                <a:latin typeface="+mj-lt"/>
                <a:ea typeface="+mj-ea"/>
                <a:cs typeface="+mj-cs"/>
              </a:rPr>
              <a:t>- Bologna</a:t>
            </a:r>
            <a:r>
              <a:rPr lang="it-IT" sz="1400" dirty="0">
                <a:latin typeface="+mj-lt"/>
                <a:ea typeface="+mj-ea"/>
                <a:cs typeface="+mj-cs"/>
              </a:rPr>
              <a:t>, 20 aprile 2015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787616" y="692696"/>
            <a:ext cx="7744824" cy="926976"/>
          </a:xfrm>
        </p:spPr>
        <p:txBody>
          <a:bodyPr>
            <a:normAutofit fontScale="90000"/>
          </a:bodyPr>
          <a:lstStyle/>
          <a:p>
            <a:r>
              <a:rPr lang="it-IT" sz="3800" dirty="0" smtClean="0"/>
              <a:t>La scheda terminologica: struttura</a:t>
            </a:r>
            <a:endParaRPr lang="it-IT" sz="38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3568" y="1772816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b="1" u="sng" dirty="0"/>
              <a:t>Relazione di equivalenza</a:t>
            </a:r>
            <a:r>
              <a:rPr lang="it-IT" sz="1600" dirty="0"/>
              <a:t>:  </a:t>
            </a:r>
            <a:r>
              <a:rPr lang="it-IT" sz="1600" dirty="0" smtClean="0"/>
              <a:t>stabilita </a:t>
            </a:r>
            <a:r>
              <a:rPr lang="it-IT" sz="1600" dirty="0"/>
              <a:t>tra termini che identificano </a:t>
            </a:r>
            <a:r>
              <a:rPr lang="it-IT" sz="1600" dirty="0" smtClean="0"/>
              <a:t>il medesimo concetto, è specificata attraverso </a:t>
            </a:r>
            <a:r>
              <a:rPr lang="it-IT" sz="1600" dirty="0"/>
              <a:t>l’etichetta </a:t>
            </a:r>
            <a:r>
              <a:rPr lang="it-IT" sz="1600" u="sng" dirty="0" smtClean="0"/>
              <a:t>Sinonimi</a:t>
            </a:r>
            <a:endParaRPr lang="it-IT" sz="1600" dirty="0"/>
          </a:p>
          <a:p>
            <a:pPr>
              <a:lnSpc>
                <a:spcPct val="150000"/>
              </a:lnSpc>
            </a:pPr>
            <a:endParaRPr lang="it-IT" sz="1600" dirty="0"/>
          </a:p>
          <a:p>
            <a:pPr>
              <a:lnSpc>
                <a:spcPct val="150000"/>
              </a:lnSpc>
            </a:pPr>
            <a:r>
              <a:rPr lang="it-IT" sz="1600" b="1" u="sng" dirty="0"/>
              <a:t>Relazione gerarchica</a:t>
            </a:r>
            <a:r>
              <a:rPr lang="it-IT" sz="1600" dirty="0"/>
              <a:t>: </a:t>
            </a:r>
            <a:r>
              <a:rPr lang="it-IT" sz="1600" dirty="0" smtClean="0"/>
              <a:t>stabilita </a:t>
            </a:r>
            <a:r>
              <a:rPr lang="it-IT" sz="1600" dirty="0"/>
              <a:t>tra TP seguendo criteri di classificazione, </a:t>
            </a:r>
            <a:r>
              <a:rPr lang="it-IT" sz="1600" dirty="0" smtClean="0"/>
              <a:t>per cui </a:t>
            </a:r>
            <a:r>
              <a:rPr lang="it-IT" sz="1600" dirty="0"/>
              <a:t>i concetti sono collocati gerarchicamente in una rete di sovra e sotto ordinati. </a:t>
            </a:r>
            <a:r>
              <a:rPr lang="it-IT" sz="1600" dirty="0" smtClean="0"/>
              <a:t>L’etichetta </a:t>
            </a:r>
            <a:r>
              <a:rPr lang="it-IT" sz="1600" dirty="0"/>
              <a:t>che definisce la classe generale è </a:t>
            </a:r>
            <a:r>
              <a:rPr lang="it-IT" sz="1600" u="sng" dirty="0"/>
              <a:t>Iperonimi</a:t>
            </a:r>
            <a:r>
              <a:rPr lang="it-IT" sz="1600" dirty="0"/>
              <a:t>, gli elementi o le parti in essa contenuti sono definititi dall’etichetta </a:t>
            </a:r>
            <a:r>
              <a:rPr lang="it-IT" sz="1600" u="sng" dirty="0" smtClean="0"/>
              <a:t>Iponimi</a:t>
            </a:r>
            <a:endParaRPr lang="it-IT" sz="1600" dirty="0" smtClean="0"/>
          </a:p>
          <a:p>
            <a:pPr>
              <a:lnSpc>
                <a:spcPct val="150000"/>
              </a:lnSpc>
            </a:pPr>
            <a:endParaRPr lang="it-IT" sz="1600" dirty="0"/>
          </a:p>
          <a:p>
            <a:pPr>
              <a:lnSpc>
                <a:spcPct val="150000"/>
              </a:lnSpc>
            </a:pPr>
            <a:r>
              <a:rPr lang="it-IT" sz="1600" b="1" u="sng" dirty="0" smtClean="0"/>
              <a:t>Relazione associativa</a:t>
            </a:r>
            <a:r>
              <a:rPr lang="it-IT" sz="1600" dirty="0" smtClean="0"/>
              <a:t>: stabilita tra concetti </a:t>
            </a:r>
            <a:r>
              <a:rPr lang="it-IT" sz="1600" dirty="0"/>
              <a:t>per i quali non è possibile </a:t>
            </a:r>
            <a:r>
              <a:rPr lang="it-IT" sz="1600" dirty="0" smtClean="0"/>
              <a:t>esplicitare relazioni </a:t>
            </a:r>
            <a:r>
              <a:rPr lang="it-IT" sz="1600" dirty="0"/>
              <a:t>gerarchiche e/o di equivalenza. </a:t>
            </a:r>
            <a:r>
              <a:rPr lang="it-IT" sz="1600" dirty="0" smtClean="0"/>
              <a:t>Questa </a:t>
            </a:r>
            <a:r>
              <a:rPr lang="it-IT" sz="1600" dirty="0"/>
              <a:t>relazione è specificata tramite l’etichetta </a:t>
            </a:r>
            <a:r>
              <a:rPr lang="it-IT" sz="1600" u="sng" dirty="0"/>
              <a:t>Termini </a:t>
            </a:r>
            <a:r>
              <a:rPr lang="it-IT" sz="1600" u="sng" dirty="0" smtClean="0"/>
              <a:t>correlati</a:t>
            </a:r>
            <a:endParaRPr lang="it-IT" sz="1600" u="sng" dirty="0"/>
          </a:p>
          <a:p>
            <a:endParaRPr lang="it-IT" sz="1600" dirty="0"/>
          </a:p>
        </p:txBody>
      </p:sp>
      <p:pic>
        <p:nvPicPr>
          <p:cNvPr id="11" name="Picture 6" descr="logo_IT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555" y="0"/>
            <a:ext cx="1570733" cy="59905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4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47664" y="6546830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latin typeface="+mj-lt"/>
                <a:ea typeface="+mj-ea"/>
                <a:cs typeface="+mj-cs"/>
              </a:rPr>
              <a:t>7' Incontro ISKO Italia  </a:t>
            </a:r>
            <a:r>
              <a:rPr lang="it-IT" sz="1400" dirty="0" smtClean="0">
                <a:latin typeface="+mj-lt"/>
                <a:ea typeface="+mj-ea"/>
                <a:cs typeface="+mj-cs"/>
              </a:rPr>
              <a:t>- Bologna</a:t>
            </a:r>
            <a:r>
              <a:rPr lang="it-IT" sz="1400" dirty="0">
                <a:latin typeface="+mj-lt"/>
                <a:ea typeface="+mj-ea"/>
                <a:cs typeface="+mj-cs"/>
              </a:rPr>
              <a:t>, 20 aprile 2015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86"/>
          <a:stretch/>
        </p:blipFill>
        <p:spPr>
          <a:xfrm>
            <a:off x="-108520" y="-40168"/>
            <a:ext cx="9427510" cy="6997559"/>
          </a:xfrm>
          <a:prstGeom prst="rect">
            <a:avLst/>
          </a:prstGeom>
        </p:spPr>
      </p:pic>
      <p:sp>
        <p:nvSpPr>
          <p:cNvPr id="3" name="CasellaDiTesto 2">
            <a:hlinkClick r:id="rId3"/>
          </p:cNvPr>
          <p:cNvSpPr txBox="1"/>
          <p:nvPr/>
        </p:nvSpPr>
        <p:spPr>
          <a:xfrm>
            <a:off x="6074265" y="4593902"/>
            <a:ext cx="3059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http://database.itc.cnr.it/innovance/home_page.php?status=home</a:t>
            </a:r>
          </a:p>
        </p:txBody>
      </p:sp>
      <p:pic>
        <p:nvPicPr>
          <p:cNvPr id="2050" name="Picture 2" descr="http://i61.tinypic.com/2ytwqr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60169"/>
            <a:ext cx="1544876" cy="118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43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47664" y="6546830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latin typeface="+mj-lt"/>
                <a:ea typeface="+mj-ea"/>
                <a:cs typeface="+mj-cs"/>
              </a:rPr>
              <a:t>7' Incontro ISKO Italia  </a:t>
            </a:r>
            <a:r>
              <a:rPr lang="it-IT" sz="1400" dirty="0" smtClean="0">
                <a:latin typeface="+mj-lt"/>
                <a:ea typeface="+mj-ea"/>
                <a:cs typeface="+mj-cs"/>
              </a:rPr>
              <a:t>- Bologna</a:t>
            </a:r>
            <a:r>
              <a:rPr lang="it-IT" sz="1400" dirty="0">
                <a:latin typeface="+mj-lt"/>
                <a:ea typeface="+mj-ea"/>
                <a:cs typeface="+mj-cs"/>
              </a:rPr>
              <a:t>, 20 aprile 2015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787616" y="692696"/>
            <a:ext cx="7744824" cy="926976"/>
          </a:xfrm>
        </p:spPr>
        <p:txBody>
          <a:bodyPr>
            <a:normAutofit/>
          </a:bodyPr>
          <a:lstStyle/>
          <a:p>
            <a:r>
              <a:rPr lang="it-IT" sz="3800" dirty="0" smtClean="0"/>
              <a:t>Prospettive future</a:t>
            </a:r>
            <a:endParaRPr lang="it-IT" sz="38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73578" y="1916832"/>
            <a:ext cx="73808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/>
              <a:t>Aggiornamento del LSS con terminologia proveniente da altri fonti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/>
              <a:t>Incremento  dei termini del </a:t>
            </a:r>
            <a:r>
              <a:rPr lang="it-IT" sz="2000" dirty="0"/>
              <a:t>LSS</a:t>
            </a:r>
            <a:r>
              <a:rPr lang="it-IT" sz="2000" dirty="0" smtClean="0"/>
              <a:t> in altre lingue europee (inglese, francese e tedesco)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/>
              <a:t>Adeguamento del </a:t>
            </a:r>
            <a:r>
              <a:rPr lang="it-IT" sz="2000" dirty="0" smtClean="0"/>
              <a:t>LSS agli standard del web semantico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/>
              <a:t>Allineamento </a:t>
            </a:r>
            <a:r>
              <a:rPr lang="it-IT" sz="2000" dirty="0"/>
              <a:t>del </a:t>
            </a:r>
            <a:r>
              <a:rPr lang="it-IT" sz="2000" dirty="0" smtClean="0"/>
              <a:t>LSS ad altre risorse terminologiche generali e di dominio   </a:t>
            </a:r>
            <a:endParaRPr lang="it-IT" sz="2000" dirty="0"/>
          </a:p>
          <a:p>
            <a:pPr>
              <a:lnSpc>
                <a:spcPct val="150000"/>
              </a:lnSpc>
            </a:pPr>
            <a:endParaRPr lang="it-IT" sz="2000" dirty="0"/>
          </a:p>
        </p:txBody>
      </p:sp>
      <p:pic>
        <p:nvPicPr>
          <p:cNvPr id="7" name="Picture 6" descr="logo_IT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555" y="0"/>
            <a:ext cx="1570733" cy="59905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708" y="4917504"/>
            <a:ext cx="2303748" cy="153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4571999" y="1062682"/>
            <a:ext cx="36726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7' Incontro ISKO Italia </a:t>
            </a:r>
            <a:endParaRPr lang="it-IT" dirty="0" smtClean="0">
              <a:solidFill>
                <a:schemeClr val="bg1">
                  <a:lumMod val="9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200000"/>
              </a:lnSpc>
            </a:pPr>
            <a:r>
              <a:rPr lang="it-IT" dirty="0" smtClean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Bologna</a:t>
            </a: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, 20 aprile 2015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013" y="54036"/>
            <a:ext cx="1008646" cy="1008646"/>
          </a:xfrm>
          <a:prstGeom prst="rect">
            <a:avLst/>
          </a:prstGeom>
        </p:spPr>
      </p:pic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4751658" y="2420888"/>
            <a:ext cx="3313355" cy="1702160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Grazie per l’attenzione!</a:t>
            </a:r>
          </a:p>
        </p:txBody>
      </p:sp>
      <p:sp>
        <p:nvSpPr>
          <p:cNvPr id="11" name="CasellaDiTesto 12"/>
          <p:cNvSpPr txBox="1">
            <a:spLocks noChangeArrowheads="1"/>
          </p:cNvSpPr>
          <p:nvPr/>
        </p:nvSpPr>
        <p:spPr bwMode="auto">
          <a:xfrm>
            <a:off x="4714583" y="4553833"/>
            <a:ext cx="446592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it-IT" altLang="it-IT" sz="1600" b="1" spc="1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it-IT" altLang="it-IT" sz="16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aracri@itc.cnr.it </a:t>
            </a:r>
            <a:endParaRPr lang="it-IT" altLang="it-IT" sz="1600" b="1" spc="1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it-IT" altLang="it-IT" sz="16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guaglianone@itc.cnr.it </a:t>
            </a:r>
          </a:p>
          <a:p>
            <a:pPr algn="ctr" eaLnBrk="1" hangingPunct="1"/>
            <a:endParaRPr lang="it-IT" altLang="it-IT" sz="1600" b="1" spc="1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pic>
        <p:nvPicPr>
          <p:cNvPr id="1026" name="Picture 2" descr="https://t1.ftcdn.net/jpg/00/61/93/56/110_F_61935680_ab9nuftzedWt403VFAzrClUUaaftYz8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534" y="4901529"/>
            <a:ext cx="942975" cy="10477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logo_IT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661248"/>
            <a:ext cx="899968" cy="34323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7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340</TotalTime>
  <Words>375</Words>
  <Application>Microsoft Office PowerPoint</Application>
  <PresentationFormat>Presentazione su schermo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Austin</vt:lpstr>
      <vt:lpstr>Terminologia e organizzazione della conoscenza nel settore delle Costruzioni</vt:lpstr>
      <vt:lpstr>Perché organizzare…   </vt:lpstr>
      <vt:lpstr>Presentazione standard di PowerPoint</vt:lpstr>
      <vt:lpstr>Metodologia</vt:lpstr>
      <vt:lpstr>La scheda terminologica</vt:lpstr>
      <vt:lpstr>La scheda terminologica: struttura</vt:lpstr>
      <vt:lpstr>Presentazione standard di PowerPoint</vt:lpstr>
      <vt:lpstr>Prospettive future</vt:lpstr>
      <vt:lpstr>Grazie per l’attenzione!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Terminologia e organizzazione della conoscenza nel settore delle Costruzioni</dc:title>
  <dc:creator>giovanna aracri</dc:creator>
  <cp:lastModifiedBy>Giovanna</cp:lastModifiedBy>
  <cp:revision>31</cp:revision>
  <cp:lastPrinted>2015-04-19T20:15:08Z</cp:lastPrinted>
  <dcterms:created xsi:type="dcterms:W3CDTF">2015-04-16T12:08:01Z</dcterms:created>
  <dcterms:modified xsi:type="dcterms:W3CDTF">2015-04-19T20:54:05Z</dcterms:modified>
</cp:coreProperties>
</file>