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F85163EF.xml" ContentType="application/vnd.ms-powerpoint.comments+xml"/>
  <Override PartName="/ppt/comments/modernComment_102_B0F3D5E9.xml" ContentType="application/vnd.ms-powerpoint.comments+xml"/>
  <Override PartName="/ppt/comments/modernComment_103_B79428E1.xml" ContentType="application/vnd.ms-powerpoint.comments+xml"/>
  <Override PartName="/ppt/comments/modernComment_104_5719602.xml" ContentType="application/vnd.ms-powerpoint.comments+xml"/>
  <Override PartName="/ppt/comments/modernComment_10A_FC134930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42B00A-8029-89BB-E531-53F10B671536}" name="Nina Barcellos" initials="NB" userId="1b82123924f9ac9f" providerId="Windows Live"/>
  <p188:author id="{842F4F53-139B-E9F0-E6EC-922E15C91316}" name="Linair Campos" initials="LC" userId="581ab761a02b9fa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A0319-A190-415C-9124-E04077A7765F}" v="23" dt="2024-06-13T10:59:39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na Barcellos" userId="1b82123924f9ac9f" providerId="LiveId" clId="{F7BA0319-A190-415C-9124-E04077A7765F}"/>
    <pc:docChg chg="undo custSel addSld modSld">
      <pc:chgData name="Nina Barcellos" userId="1b82123924f9ac9f" providerId="LiveId" clId="{F7BA0319-A190-415C-9124-E04077A7765F}" dt="2024-06-13T11:00:57.577" v="654" actId="1076"/>
      <pc:docMkLst>
        <pc:docMk/>
      </pc:docMkLst>
      <pc:sldChg chg="addSp delSp modSp new mod setBg">
        <pc:chgData name="Nina Barcellos" userId="1b82123924f9ac9f" providerId="LiveId" clId="{F7BA0319-A190-415C-9124-E04077A7765F}" dt="2024-06-13T10:54:40.459" v="522" actId="404"/>
        <pc:sldMkLst>
          <pc:docMk/>
          <pc:sldMk cId="4166083567" sldId="256"/>
        </pc:sldMkLst>
        <pc:spChg chg="mod">
          <ac:chgData name="Nina Barcellos" userId="1b82123924f9ac9f" providerId="LiveId" clId="{F7BA0319-A190-415C-9124-E04077A7765F}" dt="2024-06-13T10:54:18.024" v="500"/>
          <ac:spMkLst>
            <pc:docMk/>
            <pc:sldMk cId="4166083567" sldId="256"/>
            <ac:spMk id="2" creationId="{A55913E3-E7ED-2BAD-3ECE-CF296E2213B8}"/>
          </ac:spMkLst>
        </pc:spChg>
        <pc:spChg chg="mod">
          <ac:chgData name="Nina Barcellos" userId="1b82123924f9ac9f" providerId="LiveId" clId="{F7BA0319-A190-415C-9124-E04077A7765F}" dt="2024-06-13T10:54:40.459" v="522" actId="404"/>
          <ac:spMkLst>
            <pc:docMk/>
            <pc:sldMk cId="4166083567" sldId="256"/>
            <ac:spMk id="3" creationId="{434ADF67-7324-DC5F-A82E-4385362A9B9A}"/>
          </ac:spMkLst>
        </pc:spChg>
        <pc:spChg chg="add del">
          <ac:chgData name="Nina Barcellos" userId="1b82123924f9ac9f" providerId="LiveId" clId="{F7BA0319-A190-415C-9124-E04077A7765F}" dt="2024-06-13T10:53:35.596" v="467" actId="26606"/>
          <ac:spMkLst>
            <pc:docMk/>
            <pc:sldMk cId="4166083567" sldId="256"/>
            <ac:spMk id="8" creationId="{B6CDA21F-E7AF-4C75-8395-33F58D5B0E45}"/>
          </ac:spMkLst>
        </pc:spChg>
        <pc:spChg chg="add del">
          <ac:chgData name="Nina Barcellos" userId="1b82123924f9ac9f" providerId="LiveId" clId="{F7BA0319-A190-415C-9124-E04077A7765F}" dt="2024-06-13T10:53:35.596" v="467" actId="26606"/>
          <ac:spMkLst>
            <pc:docMk/>
            <pc:sldMk cId="4166083567" sldId="256"/>
            <ac:spMk id="15" creationId="{D5B0017B-2ECA-49AF-B397-DC140825DF8D}"/>
          </ac:spMkLst>
        </pc:spChg>
        <pc:grpChg chg="add del">
          <ac:chgData name="Nina Barcellos" userId="1b82123924f9ac9f" providerId="LiveId" clId="{F7BA0319-A190-415C-9124-E04077A7765F}" dt="2024-06-13T10:53:35.596" v="467" actId="26606"/>
          <ac:grpSpMkLst>
            <pc:docMk/>
            <pc:sldMk cId="4166083567" sldId="256"/>
            <ac:grpSpMk id="10" creationId="{AE1C45F0-260A-458C-96ED-C1F6D2151219}"/>
          </ac:grpSpMkLst>
        </pc:grpChg>
        <pc:cxnChg chg="add del">
          <ac:chgData name="Nina Barcellos" userId="1b82123924f9ac9f" providerId="LiveId" clId="{F7BA0319-A190-415C-9124-E04077A7765F}" dt="2024-06-13T10:53:35.596" v="467" actId="26606"/>
          <ac:cxnSpMkLst>
            <pc:docMk/>
            <pc:sldMk cId="4166083567" sldId="256"/>
            <ac:cxnSpMk id="17" creationId="{6CF1BAF6-AD41-4082-B212-8A1F9A2E8779}"/>
          </ac:cxnSpMkLst>
        </pc:cxnChg>
      </pc:sldChg>
      <pc:sldChg chg="modSp new mod">
        <pc:chgData name="Nina Barcellos" userId="1b82123924f9ac9f" providerId="LiveId" clId="{F7BA0319-A190-415C-9124-E04077A7765F}" dt="2024-06-13T10:55:35.381" v="542" actId="948"/>
        <pc:sldMkLst>
          <pc:docMk/>
          <pc:sldMk cId="2163938367" sldId="257"/>
        </pc:sldMkLst>
        <pc:spChg chg="mod">
          <ac:chgData name="Nina Barcellos" userId="1b82123924f9ac9f" providerId="LiveId" clId="{F7BA0319-A190-415C-9124-E04077A7765F}" dt="2024-06-13T10:54:18.024" v="500"/>
          <ac:spMkLst>
            <pc:docMk/>
            <pc:sldMk cId="2163938367" sldId="257"/>
            <ac:spMk id="2" creationId="{F7A28FB0-7328-D766-87C1-D1B302F1AB58}"/>
          </ac:spMkLst>
        </pc:spChg>
        <pc:spChg chg="mod">
          <ac:chgData name="Nina Barcellos" userId="1b82123924f9ac9f" providerId="LiveId" clId="{F7BA0319-A190-415C-9124-E04077A7765F}" dt="2024-06-13T10:55:35.381" v="542" actId="948"/>
          <ac:spMkLst>
            <pc:docMk/>
            <pc:sldMk cId="2163938367" sldId="257"/>
            <ac:spMk id="3" creationId="{656E6AF2-25BD-7B71-BD0E-719AB3B2DCD1}"/>
          </ac:spMkLst>
        </pc:spChg>
      </pc:sldChg>
      <pc:sldChg chg="modSp add mod">
        <pc:chgData name="Nina Barcellos" userId="1b82123924f9ac9f" providerId="LiveId" clId="{F7BA0319-A190-415C-9124-E04077A7765F}" dt="2024-06-13T10:56:08.278" v="550" actId="948"/>
        <pc:sldMkLst>
          <pc:docMk/>
          <pc:sldMk cId="2968770025" sldId="258"/>
        </pc:sldMkLst>
        <pc:spChg chg="mod">
          <ac:chgData name="Nina Barcellos" userId="1b82123924f9ac9f" providerId="LiveId" clId="{F7BA0319-A190-415C-9124-E04077A7765F}" dt="2024-06-13T10:54:18.024" v="500"/>
          <ac:spMkLst>
            <pc:docMk/>
            <pc:sldMk cId="2968770025" sldId="258"/>
            <ac:spMk id="2" creationId="{F7A28FB0-7328-D766-87C1-D1B302F1AB58}"/>
          </ac:spMkLst>
        </pc:spChg>
        <pc:spChg chg="mod">
          <ac:chgData name="Nina Barcellos" userId="1b82123924f9ac9f" providerId="LiveId" clId="{F7BA0319-A190-415C-9124-E04077A7765F}" dt="2024-06-13T10:56:08.278" v="550" actId="948"/>
          <ac:spMkLst>
            <pc:docMk/>
            <pc:sldMk cId="2968770025" sldId="258"/>
            <ac:spMk id="3" creationId="{656E6AF2-25BD-7B71-BD0E-719AB3B2DCD1}"/>
          </ac:spMkLst>
        </pc:spChg>
      </pc:sldChg>
      <pc:sldChg chg="modSp new mod">
        <pc:chgData name="Nina Barcellos" userId="1b82123924f9ac9f" providerId="LiveId" clId="{F7BA0319-A190-415C-9124-E04077A7765F}" dt="2024-06-13T10:59:06.551" v="593" actId="14100"/>
        <pc:sldMkLst>
          <pc:docMk/>
          <pc:sldMk cId="3079940321" sldId="259"/>
        </pc:sldMkLst>
        <pc:spChg chg="mod">
          <ac:chgData name="Nina Barcellos" userId="1b82123924f9ac9f" providerId="LiveId" clId="{F7BA0319-A190-415C-9124-E04077A7765F}" dt="2024-06-13T10:54:18.024" v="500"/>
          <ac:spMkLst>
            <pc:docMk/>
            <pc:sldMk cId="3079940321" sldId="259"/>
            <ac:spMk id="2" creationId="{D918D322-0AA1-F960-10C1-E0335B35EFD7}"/>
          </ac:spMkLst>
        </pc:spChg>
        <pc:spChg chg="mod">
          <ac:chgData name="Nina Barcellos" userId="1b82123924f9ac9f" providerId="LiveId" clId="{F7BA0319-A190-415C-9124-E04077A7765F}" dt="2024-06-13T10:59:06.551" v="593" actId="14100"/>
          <ac:spMkLst>
            <pc:docMk/>
            <pc:sldMk cId="3079940321" sldId="259"/>
            <ac:spMk id="3" creationId="{9E477FEB-76E9-891A-990D-F3B9C8171CB7}"/>
          </ac:spMkLst>
        </pc:spChg>
      </pc:sldChg>
      <pc:sldChg chg="addSp delSp modSp new mod">
        <pc:chgData name="Nina Barcellos" userId="1b82123924f9ac9f" providerId="LiveId" clId="{F7BA0319-A190-415C-9124-E04077A7765F}" dt="2024-06-13T10:56:58.975" v="565" actId="14100"/>
        <pc:sldMkLst>
          <pc:docMk/>
          <pc:sldMk cId="91330050" sldId="260"/>
        </pc:sldMkLst>
        <pc:spChg chg="mod">
          <ac:chgData name="Nina Barcellos" userId="1b82123924f9ac9f" providerId="LiveId" clId="{F7BA0319-A190-415C-9124-E04077A7765F}" dt="2024-06-13T10:54:18.024" v="500"/>
          <ac:spMkLst>
            <pc:docMk/>
            <pc:sldMk cId="91330050" sldId="260"/>
            <ac:spMk id="2" creationId="{E054856C-E297-CE61-9006-7B195A02D740}"/>
          </ac:spMkLst>
        </pc:spChg>
        <pc:spChg chg="del">
          <ac:chgData name="Nina Barcellos" userId="1b82123924f9ac9f" providerId="LiveId" clId="{F7BA0319-A190-415C-9124-E04077A7765F}" dt="2024-06-13T10:26:39.199" v="74"/>
          <ac:spMkLst>
            <pc:docMk/>
            <pc:sldMk cId="91330050" sldId="260"/>
            <ac:spMk id="3" creationId="{E72A0784-6868-42D5-82B3-A641DBB053E8}"/>
          </ac:spMkLst>
        </pc:spChg>
        <pc:spChg chg="add mod">
          <ac:chgData name="Nina Barcellos" userId="1b82123924f9ac9f" providerId="LiveId" clId="{F7BA0319-A190-415C-9124-E04077A7765F}" dt="2024-06-13T10:56:53.185" v="564" actId="1076"/>
          <ac:spMkLst>
            <pc:docMk/>
            <pc:sldMk cId="91330050" sldId="260"/>
            <ac:spMk id="6" creationId="{3851C5DB-9D83-351C-0250-377F11C657FB}"/>
          </ac:spMkLst>
        </pc:spChg>
        <pc:picChg chg="add mod modCrop">
          <ac:chgData name="Nina Barcellos" userId="1b82123924f9ac9f" providerId="LiveId" clId="{F7BA0319-A190-415C-9124-E04077A7765F}" dt="2024-06-13T10:56:58.975" v="565" actId="14100"/>
          <ac:picMkLst>
            <pc:docMk/>
            <pc:sldMk cId="91330050" sldId="260"/>
            <ac:picMk id="4" creationId="{4CC99164-B44A-3296-52FF-C6F6012DD85A}"/>
          </ac:picMkLst>
        </pc:picChg>
      </pc:sldChg>
      <pc:sldChg chg="addSp delSp modSp new mod">
        <pc:chgData name="Nina Barcellos" userId="1b82123924f9ac9f" providerId="LiveId" clId="{F7BA0319-A190-415C-9124-E04077A7765F}" dt="2024-06-13T10:57:18.886" v="572" actId="1076"/>
        <pc:sldMkLst>
          <pc:docMk/>
          <pc:sldMk cId="3992617781" sldId="261"/>
        </pc:sldMkLst>
        <pc:spChg chg="mod">
          <ac:chgData name="Nina Barcellos" userId="1b82123924f9ac9f" providerId="LiveId" clId="{F7BA0319-A190-415C-9124-E04077A7765F}" dt="2024-06-13T10:54:18.024" v="500"/>
          <ac:spMkLst>
            <pc:docMk/>
            <pc:sldMk cId="3992617781" sldId="261"/>
            <ac:spMk id="2" creationId="{4B24324B-FB63-43D2-F7CE-CB1F4DCD4024}"/>
          </ac:spMkLst>
        </pc:spChg>
        <pc:spChg chg="del">
          <ac:chgData name="Nina Barcellos" userId="1b82123924f9ac9f" providerId="LiveId" clId="{F7BA0319-A190-415C-9124-E04077A7765F}" dt="2024-06-13T10:32:07.413" v="120" actId="931"/>
          <ac:spMkLst>
            <pc:docMk/>
            <pc:sldMk cId="3992617781" sldId="261"/>
            <ac:spMk id="3" creationId="{420B5FF0-B0EB-15B3-7CC9-7DAABA78C1E6}"/>
          </ac:spMkLst>
        </pc:spChg>
        <pc:spChg chg="add mod">
          <ac:chgData name="Nina Barcellos" userId="1b82123924f9ac9f" providerId="LiveId" clId="{F7BA0319-A190-415C-9124-E04077A7765F}" dt="2024-06-13T10:57:18.886" v="572" actId="1076"/>
          <ac:spMkLst>
            <pc:docMk/>
            <pc:sldMk cId="3992617781" sldId="261"/>
            <ac:spMk id="9" creationId="{3D221A83-7F7D-60F8-7DCE-6A4DABAB3636}"/>
          </ac:spMkLst>
        </pc:spChg>
        <pc:picChg chg="add mod modCrop">
          <ac:chgData name="Nina Barcellos" userId="1b82123924f9ac9f" providerId="LiveId" clId="{F7BA0319-A190-415C-9124-E04077A7765F}" dt="2024-06-13T10:57:05.050" v="566" actId="1076"/>
          <ac:picMkLst>
            <pc:docMk/>
            <pc:sldMk cId="3992617781" sldId="261"/>
            <ac:picMk id="5" creationId="{BF9374DF-B6C6-EE24-01DA-0905DA01ECD7}"/>
          </ac:picMkLst>
        </pc:picChg>
        <pc:picChg chg="add del mod">
          <ac:chgData name="Nina Barcellos" userId="1b82123924f9ac9f" providerId="LiveId" clId="{F7BA0319-A190-415C-9124-E04077A7765F}" dt="2024-06-13T10:32:22.132" v="129" actId="478"/>
          <ac:picMkLst>
            <pc:docMk/>
            <pc:sldMk cId="3992617781" sldId="261"/>
            <ac:picMk id="7" creationId="{EB847272-897B-1464-EF24-58FD6EB45997}"/>
          </ac:picMkLst>
        </pc:picChg>
      </pc:sldChg>
      <pc:sldChg chg="addSp delSp modSp add mod">
        <pc:chgData name="Nina Barcellos" userId="1b82123924f9ac9f" providerId="LiveId" clId="{F7BA0319-A190-415C-9124-E04077A7765F}" dt="2024-06-13T10:57:44.197" v="581" actId="1076"/>
        <pc:sldMkLst>
          <pc:docMk/>
          <pc:sldMk cId="2073860014" sldId="262"/>
        </pc:sldMkLst>
        <pc:spChg chg="mod">
          <ac:chgData name="Nina Barcellos" userId="1b82123924f9ac9f" providerId="LiveId" clId="{F7BA0319-A190-415C-9124-E04077A7765F}" dt="2024-06-13T10:54:18.024" v="500"/>
          <ac:spMkLst>
            <pc:docMk/>
            <pc:sldMk cId="2073860014" sldId="262"/>
            <ac:spMk id="2" creationId="{4B24324B-FB63-43D2-F7CE-CB1F4DCD4024}"/>
          </ac:spMkLst>
        </pc:spChg>
        <pc:spChg chg="add del mod">
          <ac:chgData name="Nina Barcellos" userId="1b82123924f9ac9f" providerId="LiveId" clId="{F7BA0319-A190-415C-9124-E04077A7765F}" dt="2024-06-13T10:32:31.150" v="133" actId="478"/>
          <ac:spMkLst>
            <pc:docMk/>
            <pc:sldMk cId="2073860014" sldId="262"/>
            <ac:spMk id="4" creationId="{317D280D-5BA3-1097-9FB0-899F7B3DBA89}"/>
          </ac:spMkLst>
        </pc:spChg>
        <pc:spChg chg="add mod">
          <ac:chgData name="Nina Barcellos" userId="1b82123924f9ac9f" providerId="LiveId" clId="{F7BA0319-A190-415C-9124-E04077A7765F}" dt="2024-06-13T10:57:41.325" v="579" actId="1076"/>
          <ac:spMkLst>
            <pc:docMk/>
            <pc:sldMk cId="2073860014" sldId="262"/>
            <ac:spMk id="8" creationId="{B5007B04-B78C-1BAE-6AF4-01DD977F3540}"/>
          </ac:spMkLst>
        </pc:spChg>
        <pc:picChg chg="del">
          <ac:chgData name="Nina Barcellos" userId="1b82123924f9ac9f" providerId="LiveId" clId="{F7BA0319-A190-415C-9124-E04077A7765F}" dt="2024-06-13T10:32:29.037" v="132" actId="478"/>
          <ac:picMkLst>
            <pc:docMk/>
            <pc:sldMk cId="2073860014" sldId="262"/>
            <ac:picMk id="5" creationId="{BF9374DF-B6C6-EE24-01DA-0905DA01ECD7}"/>
          </ac:picMkLst>
        </pc:picChg>
        <pc:picChg chg="mod">
          <ac:chgData name="Nina Barcellos" userId="1b82123924f9ac9f" providerId="LiveId" clId="{F7BA0319-A190-415C-9124-E04077A7765F}" dt="2024-06-13T10:57:44.197" v="581" actId="1076"/>
          <ac:picMkLst>
            <pc:docMk/>
            <pc:sldMk cId="2073860014" sldId="262"/>
            <ac:picMk id="7" creationId="{EB847272-897B-1464-EF24-58FD6EB45997}"/>
          </ac:picMkLst>
        </pc:picChg>
      </pc:sldChg>
      <pc:sldChg chg="addSp delSp modSp new mod">
        <pc:chgData name="Nina Barcellos" userId="1b82123924f9ac9f" providerId="LiveId" clId="{F7BA0319-A190-415C-9124-E04077A7765F}" dt="2024-06-13T10:58:01.487" v="583" actId="1076"/>
        <pc:sldMkLst>
          <pc:docMk/>
          <pc:sldMk cId="2615372213" sldId="263"/>
        </pc:sldMkLst>
        <pc:spChg chg="mod">
          <ac:chgData name="Nina Barcellos" userId="1b82123924f9ac9f" providerId="LiveId" clId="{F7BA0319-A190-415C-9124-E04077A7765F}" dt="2024-06-13T10:54:18.024" v="500"/>
          <ac:spMkLst>
            <pc:docMk/>
            <pc:sldMk cId="2615372213" sldId="263"/>
            <ac:spMk id="2" creationId="{8FD50EF5-9394-C069-6CAC-8ADD542709FE}"/>
          </ac:spMkLst>
        </pc:spChg>
        <pc:spChg chg="del">
          <ac:chgData name="Nina Barcellos" userId="1b82123924f9ac9f" providerId="LiveId" clId="{F7BA0319-A190-415C-9124-E04077A7765F}" dt="2024-06-13T10:44:28.414" v="318"/>
          <ac:spMkLst>
            <pc:docMk/>
            <pc:sldMk cId="2615372213" sldId="263"/>
            <ac:spMk id="3" creationId="{72B59D9C-BE65-EECA-5FF9-8426E81E3BE4}"/>
          </ac:spMkLst>
        </pc:spChg>
        <pc:spChg chg="add mod">
          <ac:chgData name="Nina Barcellos" userId="1b82123924f9ac9f" providerId="LiveId" clId="{F7BA0319-A190-415C-9124-E04077A7765F}" dt="2024-06-13T10:57:53.975" v="582" actId="1076"/>
          <ac:spMkLst>
            <pc:docMk/>
            <pc:sldMk cId="2615372213" sldId="263"/>
            <ac:spMk id="4" creationId="{87AF2050-0D8F-CA9F-74C2-0770E60AE47A}"/>
          </ac:spMkLst>
        </pc:spChg>
        <pc:spChg chg="add mod">
          <ac:chgData name="Nina Barcellos" userId="1b82123924f9ac9f" providerId="LiveId" clId="{F7BA0319-A190-415C-9124-E04077A7765F}" dt="2024-06-13T10:58:01.487" v="583" actId="1076"/>
          <ac:spMkLst>
            <pc:docMk/>
            <pc:sldMk cId="2615372213" sldId="263"/>
            <ac:spMk id="5" creationId="{468E465D-AFC8-48D8-7931-AD4F03B97B42}"/>
          </ac:spMkLst>
        </pc:spChg>
      </pc:sldChg>
      <pc:sldChg chg="modSp new mod">
        <pc:chgData name="Nina Barcellos" userId="1b82123924f9ac9f" providerId="LiveId" clId="{F7BA0319-A190-415C-9124-E04077A7765F}" dt="2024-06-13T10:58:35.377" v="590" actId="14100"/>
        <pc:sldMkLst>
          <pc:docMk/>
          <pc:sldMk cId="1560277608" sldId="264"/>
        </pc:sldMkLst>
        <pc:spChg chg="mod">
          <ac:chgData name="Nina Barcellos" userId="1b82123924f9ac9f" providerId="LiveId" clId="{F7BA0319-A190-415C-9124-E04077A7765F}" dt="2024-06-13T10:54:18.024" v="500"/>
          <ac:spMkLst>
            <pc:docMk/>
            <pc:sldMk cId="1560277608" sldId="264"/>
            <ac:spMk id="2" creationId="{C204A3D2-B641-313C-00F3-5AFD2FC4DCE2}"/>
          </ac:spMkLst>
        </pc:spChg>
        <pc:spChg chg="mod">
          <ac:chgData name="Nina Barcellos" userId="1b82123924f9ac9f" providerId="LiveId" clId="{F7BA0319-A190-415C-9124-E04077A7765F}" dt="2024-06-13T10:58:35.377" v="590" actId="14100"/>
          <ac:spMkLst>
            <pc:docMk/>
            <pc:sldMk cId="1560277608" sldId="264"/>
            <ac:spMk id="3" creationId="{164E29CB-EE91-8789-51D4-78B0F63F9E22}"/>
          </ac:spMkLst>
        </pc:spChg>
      </pc:sldChg>
      <pc:sldChg chg="modSp new mod">
        <pc:chgData name="Nina Barcellos" userId="1b82123924f9ac9f" providerId="LiveId" clId="{F7BA0319-A190-415C-9124-E04077A7765F}" dt="2024-06-13T11:00:57.577" v="654" actId="1076"/>
        <pc:sldMkLst>
          <pc:docMk/>
          <pc:sldMk cId="79145753" sldId="265"/>
        </pc:sldMkLst>
        <pc:spChg chg="mod">
          <ac:chgData name="Nina Barcellos" userId="1b82123924f9ac9f" providerId="LiveId" clId="{F7BA0319-A190-415C-9124-E04077A7765F}" dt="2024-06-13T11:00:52.035" v="653" actId="20577"/>
          <ac:spMkLst>
            <pc:docMk/>
            <pc:sldMk cId="79145753" sldId="265"/>
            <ac:spMk id="2" creationId="{CCCF114C-917C-784D-B81F-84CD954FB92F}"/>
          </ac:spMkLst>
        </pc:spChg>
        <pc:spChg chg="mod">
          <ac:chgData name="Nina Barcellos" userId="1b82123924f9ac9f" providerId="LiveId" clId="{F7BA0319-A190-415C-9124-E04077A7765F}" dt="2024-06-13T11:00:57.577" v="654" actId="1076"/>
          <ac:spMkLst>
            <pc:docMk/>
            <pc:sldMk cId="79145753" sldId="265"/>
            <ac:spMk id="3" creationId="{A49A3907-8855-441E-FA5D-ACBDE38F7F4A}"/>
          </ac:spMkLst>
        </pc:spChg>
      </pc:sldChg>
    </pc:docChg>
  </pc:docChgLst>
</pc:chgInfo>
</file>

<file path=ppt/comments/modernComment_100_F85163E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2C588F7-47F1-4419-AB93-956A384A1CE6}" authorId="{842F4F53-139B-E9F0-E6EC-922E15C91316}" status="resolved" created="2024-06-13T17:20:23.810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166083567" sldId="256"/>
      <ac:spMk id="2" creationId="{A55913E3-E7ED-2BAD-3ECE-CF296E2213B8}"/>
      <ac:txMk cp="6" len="6">
        <ac:context len="28" hash="29128883"/>
      </ac:txMk>
    </ac:txMkLst>
    <p188:pos x="6747387" y="916895"/>
    <p188:txBody>
      <a:bodyPr/>
      <a:lstStyle/>
      <a:p>
        <a:r>
          <a:rPr lang="pt-BR"/>
          <a:t>ethnic-racial?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4-06-14T11:04:56.667" authorId="{DA42B00A-8029-89BB-E531-53F10B671536}"/>
          </p223:rxn>
        </p223:reactions>
      </p:ext>
    </p188:extLst>
  </p188:cm>
</p188:cmLst>
</file>

<file path=ppt/comments/modernComment_102_B0F3D5E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C917A29-9A97-4D97-9E01-F798E6DF0B7E}" authorId="{842F4F53-139B-E9F0-E6EC-922E15C91316}" status="resolved" created="2024-06-13T17:22:55.72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68770025" sldId="258"/>
      <ac:spMk id="3" creationId="{656E6AF2-25BD-7B71-BD0E-719AB3B2DCD1}"/>
      <ac:txMk cp="455">
        <ac:context len="579" hash="1749899812"/>
      </ac:txMk>
    </ac:txMkLst>
    <p188:pos x="934065" y="3023418"/>
    <p188:txBody>
      <a:bodyPr/>
      <a:lstStyle/>
      <a:p>
        <a:r>
          <a:rPr lang="pt-BR"/>
          <a:t>This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4-06-14T11:04:53.585" authorId="{DA42B00A-8029-89BB-E531-53F10B671536}"/>
          </p223:rxn>
        </p223:reactions>
      </p:ext>
    </p188:extLst>
  </p188:cm>
</p188:cmLst>
</file>

<file path=ppt/comments/modernComment_103_B79428E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31D2CBA-5075-46BD-9F0F-E9D933388996}" authorId="{842F4F53-139B-E9F0-E6EC-922E15C91316}" status="resolved" created="2024-06-13T17:27:39.217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79940321" sldId="259"/>
      <ac:spMk id="3" creationId="{9E477FEB-76E9-891A-990D-F3B9C8171CB7}"/>
      <ac:txMk cp="349" len="1">
        <ac:context len="391" hash="2760148005"/>
      </ac:txMk>
    </ac:txMkLst>
    <p188:pos x="6445046" y="4213123"/>
    <p188:txBody>
      <a:bodyPr/>
      <a:lstStyle/>
      <a:p>
        <a:r>
          <a:rPr lang="pt-BR"/>
          <a:t>Coexist
&gt;&gt; está repetitivo represent, represented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4-06-14T11:08:00.453" authorId="{DA42B00A-8029-89BB-E531-53F10B671536}"/>
          </p223:rxn>
        </p223:reactions>
      </p:ext>
    </p188:extLst>
  </p188:cm>
</p188:cmLst>
</file>

<file path=ppt/comments/modernComment_104_571960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B28BD4E-BDFC-4D12-8F4B-C36F488073F8}" authorId="{842F4F53-139B-E9F0-E6EC-922E15C91316}" status="resolved" created="2024-06-13T17:31:30.24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91330050" sldId="260"/>
      <ac:spMk id="2" creationId="{E054856C-E297-CE61-9006-7B195A02D740}"/>
      <ac:txMk cp="0" len="20">
        <ac:context len="21" hash="2196880375"/>
      </ac:txMk>
    </ac:txMkLst>
    <p188:pos x="6279471" y="755663"/>
    <p188:txBody>
      <a:bodyPr/>
      <a:lstStyle/>
      <a:p>
        <a:r>
          <a:rPr lang="pt-BR"/>
          <a:t>Não sei o que vc quer com a figura à esquerda, mas se vai manter, sugiro ampliar como coloquei (deixei a sua por baixo - se quiser, é só deletar a minha).
Mas não seria melhor que a figura fosse coerente com o que está no texto do slide?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4-06-14T11:07:01.579" authorId="{DA42B00A-8029-89BB-E531-53F10B671536}"/>
          </p223:rxn>
        </p223:reactions>
      </p:ext>
    </p188:extLst>
  </p188:cm>
</p188:cmLst>
</file>

<file path=ppt/comments/modernComment_10A_FC13493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7AD1B99-2600-48EC-AA29-C3F176FC52D1}" authorId="{842F4F53-139B-E9F0-E6EC-922E15C91316}" status="resolved" created="2024-06-13T17:41:02.946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229122352" sldId="266"/>
      <ac:spMk id="9" creationId="{3D221A83-7F7D-60F8-7DCE-6A4DABAB3636}"/>
      <ac:txMk cp="0" len="90">
        <ac:context len="91" hash="789679516"/>
      </ac:txMk>
    </ac:txMkLst>
    <p188:txBody>
      <a:bodyPr/>
      <a:lstStyle/>
      <a:p>
        <a:r>
          <a:rPr lang="pt-BR"/>
          <a:t>Esse slide vc passa rápido
Deixa para fazer as explicações nos próximos dois, pois esse está ilegível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953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05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35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67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638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223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9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77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16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64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90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024DB9F-4C83-466D-9095-37B38B226D8E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D2CB99B-6DF9-49EA-9152-F9728E38E5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78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koi.org/doc/brasitaliano9.htm" TargetMode="External"/><Relationship Id="rId2" Type="http://schemas.microsoft.com/office/2018/10/relationships/comments" Target="../comments/modernComment_100_F85163EF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B0F3D5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3_B79428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4_571960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8/10/relationships/comments" Target="../comments/modernComment_10A_FC13493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913E3-E7ED-2BAD-3ECE-CF296E2213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467886"/>
                </a:solidFill>
                <a:effectLst/>
                <a:highlight>
                  <a:srgbClr val="FFFFFF"/>
                </a:highlight>
                <a:latin typeface="TW Cen MT" panose="020B06020201040206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 in ethnic-racial studies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4ADF67-7324-DC5F-A82E-4385362A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sz="9600" dirty="0"/>
              <a:t>Nina Gomes Sobral Barcellos D’Almeida</a:t>
            </a:r>
          </a:p>
          <a:p>
            <a:r>
              <a:rPr lang="pt-BR" sz="9600" dirty="0" err="1"/>
              <a:t>Linair</a:t>
            </a:r>
            <a:r>
              <a:rPr lang="pt-BR" sz="9600" dirty="0"/>
              <a:t> Maria Campos</a:t>
            </a:r>
          </a:p>
        </p:txBody>
      </p:sp>
    </p:spTree>
    <p:extLst>
      <p:ext uri="{BB962C8B-B14F-4D97-AF65-F5344CB8AC3E}">
        <p14:creationId xmlns:p14="http://schemas.microsoft.com/office/powerpoint/2010/main" val="416608356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50EF5-9394-C069-6CAC-8ADD5427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94" y="227272"/>
            <a:ext cx="11243187" cy="982096"/>
          </a:xfrm>
        </p:spPr>
        <p:txBody>
          <a:bodyPr/>
          <a:lstStyle/>
          <a:p>
            <a:r>
              <a:rPr lang="pt-BR" dirty="0" err="1">
                <a:solidFill>
                  <a:srgbClr val="467886"/>
                </a:solidFill>
              </a:rPr>
              <a:t>Integrative</a:t>
            </a:r>
            <a:r>
              <a:rPr lang="pt-BR" dirty="0">
                <a:solidFill>
                  <a:srgbClr val="467886"/>
                </a:solidFill>
              </a:rPr>
              <a:t> </a:t>
            </a:r>
            <a:r>
              <a:rPr lang="pt-BR" dirty="0" err="1">
                <a:solidFill>
                  <a:srgbClr val="467886"/>
                </a:solidFill>
              </a:rPr>
              <a:t>Levels</a:t>
            </a:r>
            <a:r>
              <a:rPr lang="pt-BR" dirty="0">
                <a:solidFill>
                  <a:srgbClr val="467886"/>
                </a:solidFill>
              </a:rPr>
              <a:t> </a:t>
            </a:r>
            <a:r>
              <a:rPr lang="pt-BR" dirty="0" err="1">
                <a:solidFill>
                  <a:srgbClr val="467886"/>
                </a:solidFill>
              </a:rPr>
              <a:t>Classification</a:t>
            </a:r>
            <a:r>
              <a:rPr lang="pt-BR" dirty="0">
                <a:solidFill>
                  <a:srgbClr val="467886"/>
                </a:solidFill>
              </a:rPr>
              <a:t> - </a:t>
            </a:r>
            <a:r>
              <a:rPr lang="pt-BR" dirty="0" err="1">
                <a:solidFill>
                  <a:srgbClr val="467886"/>
                </a:solidFill>
              </a:rPr>
              <a:t>possibilities</a:t>
            </a:r>
            <a:endParaRPr lang="pt-BR" dirty="0">
              <a:solidFill>
                <a:srgbClr val="467886"/>
              </a:solidFill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AF2050-0D8F-CA9F-74C2-0770E60AE47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0213" y="1545406"/>
            <a:ext cx="5375787" cy="5042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 err="1">
                <a:solidFill>
                  <a:srgbClr val="FF0000"/>
                </a:solidFill>
              </a:rPr>
              <a:t>tt</a:t>
            </a:r>
            <a:r>
              <a:rPr lang="pt-BR" sz="2800" dirty="0"/>
              <a:t> </a:t>
            </a:r>
            <a:r>
              <a:rPr lang="pt-BR" sz="2800" dirty="0" err="1"/>
              <a:t>people</a:t>
            </a:r>
            <a:endParaRPr lang="pt-BR" sz="2800" dirty="0"/>
          </a:p>
          <a:p>
            <a:r>
              <a:rPr lang="pt-BR" sz="2800" dirty="0" err="1">
                <a:solidFill>
                  <a:srgbClr val="FF0000"/>
                </a:solidFill>
              </a:rPr>
              <a:t>ttU</a:t>
            </a:r>
            <a:r>
              <a:rPr lang="pt-BR" sz="2800" dirty="0"/>
              <a:t> </a:t>
            </a:r>
            <a:r>
              <a:rPr lang="pt-BR" sz="2800" dirty="0" err="1"/>
              <a:t>traditional</a:t>
            </a:r>
            <a:r>
              <a:rPr lang="pt-BR" sz="2800" dirty="0"/>
              <a:t> racial </a:t>
            </a:r>
            <a:r>
              <a:rPr lang="pt-BR" sz="2800" dirty="0" err="1"/>
              <a:t>grouping</a:t>
            </a:r>
            <a:endParaRPr lang="pt-BR" sz="2800" dirty="0"/>
          </a:p>
          <a:p>
            <a:r>
              <a:rPr lang="pt-BR" sz="2800" dirty="0">
                <a:solidFill>
                  <a:srgbClr val="FF0000"/>
                </a:solidFill>
              </a:rPr>
              <a:t>ttU07sly</a:t>
            </a:r>
            <a:r>
              <a:rPr lang="pt-BR" sz="2800" dirty="0"/>
              <a:t> </a:t>
            </a:r>
            <a:r>
              <a:rPr lang="pt-BR" sz="2800" dirty="0" err="1"/>
              <a:t>traditional</a:t>
            </a:r>
            <a:r>
              <a:rPr lang="pt-BR" sz="2800" dirty="0"/>
              <a:t> racial </a:t>
            </a:r>
            <a:r>
              <a:rPr lang="pt-BR" sz="2800" dirty="0" err="1"/>
              <a:t>groupings</a:t>
            </a:r>
            <a:r>
              <a:rPr lang="pt-BR" sz="2800" dirty="0"/>
              <a:t>, as </a:t>
            </a:r>
            <a:r>
              <a:rPr lang="pt-BR" sz="2800" dirty="0" err="1"/>
              <a:t>studied</a:t>
            </a:r>
            <a:r>
              <a:rPr lang="pt-BR" sz="2800" dirty="0"/>
              <a:t> in </a:t>
            </a:r>
            <a:r>
              <a:rPr lang="pt-BR" sz="2800" dirty="0" err="1"/>
              <a:t>ethology</a:t>
            </a:r>
            <a:endParaRPr lang="pt-BR" sz="2800" dirty="0"/>
          </a:p>
          <a:p>
            <a:r>
              <a:rPr lang="pt-BR" sz="2800" dirty="0">
                <a:solidFill>
                  <a:srgbClr val="FF0000"/>
                </a:solidFill>
              </a:rPr>
              <a:t>ttU07sq</a:t>
            </a:r>
            <a:r>
              <a:rPr lang="pt-BR" sz="2800" dirty="0"/>
              <a:t> </a:t>
            </a:r>
            <a:r>
              <a:rPr lang="pt-BR" sz="2800" dirty="0" err="1"/>
              <a:t>traditional</a:t>
            </a:r>
            <a:r>
              <a:rPr lang="pt-BR" sz="2800" dirty="0"/>
              <a:t> racial </a:t>
            </a:r>
            <a:r>
              <a:rPr lang="pt-BR" sz="2800" dirty="0" err="1"/>
              <a:t>groupings</a:t>
            </a:r>
            <a:r>
              <a:rPr lang="pt-BR" sz="2800" dirty="0"/>
              <a:t>, as </a:t>
            </a:r>
            <a:r>
              <a:rPr lang="pt-BR" sz="2800" dirty="0" err="1"/>
              <a:t>studied</a:t>
            </a:r>
            <a:r>
              <a:rPr lang="pt-BR" sz="2800" dirty="0"/>
              <a:t> in </a:t>
            </a:r>
            <a:r>
              <a:rPr lang="pt-BR" sz="2800" dirty="0" err="1"/>
              <a:t>linguistics</a:t>
            </a:r>
            <a:endParaRPr lang="pt-BR" sz="2800" dirty="0"/>
          </a:p>
          <a:p>
            <a:r>
              <a:rPr lang="en-US" sz="2800" dirty="0">
                <a:solidFill>
                  <a:srgbClr val="FF0000"/>
                </a:solidFill>
              </a:rPr>
              <a:t>ttU07sr</a:t>
            </a:r>
            <a:r>
              <a:rPr lang="en-US" sz="2800" dirty="0"/>
              <a:t> traditional racial groupings, as studied in sociology</a:t>
            </a:r>
            <a:endParaRPr lang="pt-BR" sz="2800" dirty="0"/>
          </a:p>
          <a:p>
            <a:r>
              <a:rPr lang="en-US" sz="2800" dirty="0">
                <a:solidFill>
                  <a:srgbClr val="FF0000"/>
                </a:solidFill>
              </a:rPr>
              <a:t>ttU07su</a:t>
            </a:r>
            <a:r>
              <a:rPr lang="en-US" sz="2800" dirty="0"/>
              <a:t> traditional racial groupings, as studied in economics</a:t>
            </a:r>
            <a:endParaRPr lang="pt-BR" sz="28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68E465D-AFC8-48D8-7931-AD4F03B97B42}"/>
              </a:ext>
            </a:extLst>
          </p:cNvPr>
          <p:cNvSpPr txBox="1"/>
          <p:nvPr/>
        </p:nvSpPr>
        <p:spPr>
          <a:xfrm>
            <a:off x="6715580" y="1866006"/>
            <a:ext cx="4896317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t95 [qv] </a:t>
            </a:r>
            <a:r>
              <a:rPr lang="en-US" sz="2800" dirty="0"/>
              <a:t>communities, speaking language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tt95 [qv] </a:t>
            </a:r>
            <a:r>
              <a:rPr lang="en-US" sz="2800" dirty="0"/>
              <a:t>peoples, speaking language</a:t>
            </a:r>
          </a:p>
          <a:p>
            <a:endParaRPr lang="en-US" sz="2800" dirty="0"/>
          </a:p>
          <a:p>
            <a:r>
              <a:rPr lang="en-US" sz="2800" dirty="0" err="1">
                <a:solidFill>
                  <a:srgbClr val="FF0000"/>
                </a:solidFill>
              </a:rPr>
              <a:t>qvUs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Spanish 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tt95Us</a:t>
            </a:r>
            <a:r>
              <a:rPr lang="en-US" sz="2800" dirty="0"/>
              <a:t> peoples, speaking Spanish</a:t>
            </a:r>
          </a:p>
          <a:p>
            <a:r>
              <a:rPr lang="en-US" sz="2800" dirty="0">
                <a:solidFill>
                  <a:srgbClr val="FF0000"/>
                </a:solidFill>
              </a:rPr>
              <a:t>tt95Us07sr</a:t>
            </a:r>
            <a:r>
              <a:rPr lang="en-US" sz="2800" dirty="0"/>
              <a:t> peoples, speaking Spanish, as studied in sociology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15372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04A3D2-B641-313C-00F3-5AFD2FC4D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27704"/>
            <a:ext cx="7729728" cy="1188720"/>
          </a:xfrm>
        </p:spPr>
        <p:txBody>
          <a:bodyPr/>
          <a:lstStyle/>
          <a:p>
            <a:r>
              <a:rPr lang="en-US" dirty="0">
                <a:solidFill>
                  <a:srgbClr val="467886"/>
                </a:solidFill>
              </a:rPr>
              <a:t>Expected results</a:t>
            </a:r>
            <a:endParaRPr lang="pt-BR" dirty="0">
              <a:solidFill>
                <a:srgbClr val="467886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4E29CB-EE91-8789-51D4-78B0F63F9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489" y="2059858"/>
            <a:ext cx="10933471" cy="4370438"/>
          </a:xfrm>
        </p:spPr>
        <p:txBody>
          <a:bodyPr>
            <a:noAutofit/>
          </a:bodyPr>
          <a:lstStyle/>
          <a:p>
            <a:r>
              <a:rPr lang="en-US" sz="3200" dirty="0"/>
              <a:t>We intend to provide a methodological-theoretical framework with aspects needed to represent ethnic-racial knowledge</a:t>
            </a:r>
          </a:p>
          <a:p>
            <a:r>
              <a:rPr lang="en-US" sz="3200" dirty="0"/>
              <a:t>Among the expected results, we intend to represent in the ILC a set of concepts related to the field of ethnic-racial studies </a:t>
            </a:r>
          </a:p>
          <a:p>
            <a:r>
              <a:rPr lang="en-US" sz="3200" dirty="0"/>
              <a:t>Facilitating the representation of the connection of different facets related to, for example, the notion of ethnic-racial groups, like some seen so far, related to location, language, characteristics, religion etc.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60277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F114C-917C-784D-B81F-84CD954FB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2604418"/>
          </a:xfrm>
        </p:spPr>
        <p:txBody>
          <a:bodyPr/>
          <a:lstStyle/>
          <a:p>
            <a:r>
              <a:rPr lang="pt-BR" dirty="0"/>
              <a:t>Obrigada</a:t>
            </a:r>
            <a:br>
              <a:rPr lang="pt-BR" dirty="0"/>
            </a:br>
            <a:r>
              <a:rPr lang="pt-BR" dirty="0" err="1"/>
              <a:t>Grazie</a:t>
            </a:r>
            <a:br>
              <a:rPr lang="pt-BR" dirty="0"/>
            </a:br>
            <a:r>
              <a:rPr lang="pt-BR" dirty="0"/>
              <a:t>THANKS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9A3907-8855-441E-FA5D-ACBDE38F7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4517776"/>
            <a:ext cx="7729728" cy="1035438"/>
          </a:xfrm>
        </p:spPr>
        <p:txBody>
          <a:bodyPr>
            <a:norm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highlight>
                  <a:srgbClr val="467886"/>
                </a:highlight>
              </a:rPr>
              <a:t>ninabarcellos@id.uff.br</a:t>
            </a:r>
          </a:p>
          <a:p>
            <a:pPr algn="ctr"/>
            <a:r>
              <a:rPr lang="pt-BR" sz="2000" b="0" i="0" dirty="0">
                <a:solidFill>
                  <a:schemeClr val="bg1"/>
                </a:solidFill>
                <a:effectLst/>
                <a:highlight>
                  <a:srgbClr val="467886"/>
                </a:highlight>
                <a:latin typeface="Google Sans"/>
              </a:rPr>
              <a:t>lmcampos@id.uff.br</a:t>
            </a:r>
            <a:endParaRPr lang="pt-BR" sz="2000" dirty="0">
              <a:solidFill>
                <a:schemeClr val="bg1"/>
              </a:solidFill>
              <a:highlight>
                <a:srgbClr val="467886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914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28FB0-7328-D766-87C1-D1B302F1A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2309" y="360009"/>
            <a:ext cx="7729728" cy="1188720"/>
          </a:xfrm>
        </p:spPr>
        <p:txBody>
          <a:bodyPr/>
          <a:lstStyle/>
          <a:p>
            <a:r>
              <a:rPr lang="en-US" dirty="0">
                <a:solidFill>
                  <a:srgbClr val="467886"/>
                </a:solidFill>
              </a:rPr>
              <a:t>Ethnic-racial studies</a:t>
            </a:r>
            <a:endParaRPr lang="pt-BR" dirty="0">
              <a:solidFill>
                <a:srgbClr val="467886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E6AF2-25BD-7B71-BD0E-719AB3B2D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89" y="1873046"/>
            <a:ext cx="10658167" cy="4031226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The field of ethnic-racial studies develops mainly from interdisciplinary efforts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n-US" sz="2800" dirty="0"/>
          </a:p>
          <a:p>
            <a:pPr algn="just"/>
            <a:r>
              <a:rPr lang="en-US" sz="2800" dirty="0"/>
              <a:t>Involving areas of knowledge such as history, geography, pedagogy, linguistics, anthropology, and different areas of healthcare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n-US" sz="2800" dirty="0"/>
          </a:p>
          <a:p>
            <a:pPr algn="just"/>
            <a:r>
              <a:rPr lang="en-US" sz="2800" dirty="0"/>
              <a:t>The subjects, items and concepts used may not be well represented in disciplinary classification systems, causing problems such as underrepresentation, omissions, or allocation in inappropriate classes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6393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28FB0-7328-D766-87C1-D1B302F1A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27703"/>
            <a:ext cx="7729728" cy="1188720"/>
          </a:xfrm>
        </p:spPr>
        <p:txBody>
          <a:bodyPr/>
          <a:lstStyle/>
          <a:p>
            <a:r>
              <a:rPr lang="pt-BR" dirty="0" err="1">
                <a:solidFill>
                  <a:srgbClr val="467886"/>
                </a:solidFill>
              </a:rPr>
              <a:t>Representing</a:t>
            </a:r>
            <a:r>
              <a:rPr lang="pt-BR" dirty="0">
                <a:solidFill>
                  <a:srgbClr val="467886"/>
                </a:solidFill>
              </a:rPr>
              <a:t> </a:t>
            </a:r>
            <a:r>
              <a:rPr lang="en-US" dirty="0">
                <a:solidFill>
                  <a:srgbClr val="467886"/>
                </a:solidFill>
              </a:rPr>
              <a:t>ethnic-racial</a:t>
            </a:r>
            <a:r>
              <a:rPr lang="pt-BR" dirty="0">
                <a:solidFill>
                  <a:srgbClr val="467886"/>
                </a:solidFill>
              </a:rPr>
              <a:t> </a:t>
            </a:r>
            <a:r>
              <a:rPr lang="pt-BR" dirty="0" err="1">
                <a:solidFill>
                  <a:srgbClr val="467886"/>
                </a:solidFill>
              </a:rPr>
              <a:t>knowledge</a:t>
            </a:r>
            <a:endParaRPr lang="pt-BR" dirty="0">
              <a:solidFill>
                <a:srgbClr val="467886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E6AF2-25BD-7B71-BD0E-719AB3B2D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006" y="2138517"/>
            <a:ext cx="10785987" cy="4070555"/>
          </a:xfrm>
        </p:spPr>
        <p:txBody>
          <a:bodyPr>
            <a:normAutofit fontScale="92500"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Our goal:  </a:t>
            </a:r>
            <a:r>
              <a:rPr lang="en-US" sz="2800" dirty="0"/>
              <a:t>to systematize a theoretical-methodological path for the representation of knowledge within the scope of ethnic-racial studies, without occurring a prevalence of one perspective in relation to the others.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To validate our results:  </a:t>
            </a:r>
            <a:r>
              <a:rPr lang="en-US" sz="2800" dirty="0"/>
              <a:t>analyze the extent to which the ILC is an appropriate instrument for the representation of ethnic-racial knowledge, given the principles that are established as necessary for this representation.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Methodology: </a:t>
            </a:r>
            <a:r>
              <a:rPr lang="en-US" sz="2800" dirty="0"/>
              <a:t>this research can be classified as qualitative, exploratory, developed through bibliographical and applied research (Gil, 2002)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6877002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18D322-0AA1-F960-10C1-E0335B35E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308" y="400812"/>
            <a:ext cx="10311384" cy="1188720"/>
          </a:xfrm>
        </p:spPr>
        <p:txBody>
          <a:bodyPr/>
          <a:lstStyle/>
          <a:p>
            <a:r>
              <a:rPr lang="pt-BR" dirty="0">
                <a:solidFill>
                  <a:srgbClr val="467886"/>
                </a:solidFill>
              </a:rPr>
              <a:t>ILC - </a:t>
            </a:r>
            <a:r>
              <a:rPr lang="pt-BR" dirty="0" err="1">
                <a:solidFill>
                  <a:srgbClr val="467886"/>
                </a:solidFill>
              </a:rPr>
              <a:t>Representing</a:t>
            </a:r>
            <a:r>
              <a:rPr lang="pt-BR" dirty="0">
                <a:solidFill>
                  <a:srgbClr val="467886"/>
                </a:solidFill>
              </a:rPr>
              <a:t> </a:t>
            </a:r>
            <a:r>
              <a:rPr lang="en-US" dirty="0">
                <a:solidFill>
                  <a:srgbClr val="467886"/>
                </a:solidFill>
              </a:rPr>
              <a:t>ethnic-racial</a:t>
            </a:r>
            <a:r>
              <a:rPr lang="pt-BR" dirty="0">
                <a:solidFill>
                  <a:srgbClr val="467886"/>
                </a:solidFill>
              </a:rPr>
              <a:t> </a:t>
            </a:r>
            <a:r>
              <a:rPr lang="pt-BR" dirty="0" err="1">
                <a:solidFill>
                  <a:srgbClr val="467886"/>
                </a:solidFill>
              </a:rPr>
              <a:t>knowledge</a:t>
            </a:r>
            <a:endParaRPr lang="pt-BR" dirty="0">
              <a:solidFill>
                <a:srgbClr val="467886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477FEB-76E9-891A-990D-F3B9C8171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915" y="1833716"/>
            <a:ext cx="10840066" cy="4803058"/>
          </a:xfrm>
        </p:spPr>
        <p:txBody>
          <a:bodyPr>
            <a:noAutofit/>
          </a:bodyPr>
          <a:lstStyle/>
          <a:p>
            <a:r>
              <a:rPr lang="en-US" sz="2800" dirty="0"/>
              <a:t> The ILC is developed based on the facet method and the integrative levels theory, representing as main classes phenomena instead of disciplines (</a:t>
            </a:r>
            <a:r>
              <a:rPr lang="en-US" sz="2800" dirty="0" err="1"/>
              <a:t>Gnoli</a:t>
            </a:r>
            <a:r>
              <a:rPr lang="en-US" sz="2800" dirty="0"/>
              <a:t>, 2012)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dirty="0"/>
          </a:p>
          <a:p>
            <a:r>
              <a:rPr lang="en-US" sz="2800" dirty="0"/>
              <a:t>Represent the connection between areas of knowledge, theoretical perspectives and objects of knowledge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dirty="0"/>
          </a:p>
          <a:p>
            <a:r>
              <a:rPr lang="en-US" sz="2800" dirty="0"/>
              <a:t>Also represent knowledge in a more inclusive way, where all communities involved can coexist in the classification scheme used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7994032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4856C-E297-CE61-9006-7B195A02D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3934" y="158737"/>
            <a:ext cx="5850194" cy="1188720"/>
          </a:xfrm>
        </p:spPr>
        <p:txBody>
          <a:bodyPr/>
          <a:lstStyle/>
          <a:p>
            <a:r>
              <a:rPr lang="pt-BR" dirty="0">
                <a:solidFill>
                  <a:srgbClr val="467886"/>
                </a:solidFill>
              </a:rPr>
              <a:t>Dewey </a:t>
            </a:r>
            <a:r>
              <a:rPr lang="pt-BR" dirty="0" err="1">
                <a:solidFill>
                  <a:srgbClr val="467886"/>
                </a:solidFill>
              </a:rPr>
              <a:t>Classification</a:t>
            </a:r>
            <a:endParaRPr lang="pt-BR" dirty="0">
              <a:solidFill>
                <a:srgbClr val="467886"/>
              </a:solidFill>
            </a:endParaRPr>
          </a:p>
        </p:txBody>
      </p:sp>
      <p:pic>
        <p:nvPicPr>
          <p:cNvPr id="4" name="Espaço Reservado para Conteúdo 3" descr="Texto&#10;&#10;Descrição gerada automaticamente com confiança média">
            <a:extLst>
              <a:ext uri="{FF2B5EF4-FFF2-40B4-BE49-F238E27FC236}">
                <a16:creationId xmlns:a16="http://schemas.microsoft.com/office/drawing/2014/main" id="{4CC99164-B44A-3296-52FF-C6F6012DD8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34981" b="61255"/>
          <a:stretch/>
        </p:blipFill>
        <p:spPr>
          <a:xfrm>
            <a:off x="136498" y="281731"/>
            <a:ext cx="5300206" cy="48320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851C5DB-9D83-351C-0250-377F11C657FB}"/>
              </a:ext>
            </a:extLst>
          </p:cNvPr>
          <p:cNvSpPr txBox="1"/>
          <p:nvPr/>
        </p:nvSpPr>
        <p:spPr>
          <a:xfrm>
            <a:off x="6341806" y="1718224"/>
            <a:ext cx="585019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/>
              <a:t>305.8 </a:t>
            </a:r>
            <a:r>
              <a:rPr lang="pt-BR" sz="2800" dirty="0" err="1"/>
              <a:t>is</a:t>
            </a:r>
            <a:r>
              <a:rPr lang="pt-BR" sz="2800" dirty="0"/>
              <a:t> common for </a:t>
            </a:r>
            <a:r>
              <a:rPr lang="pt-BR" sz="2800" dirty="0" err="1"/>
              <a:t>ethnic</a:t>
            </a:r>
            <a:r>
              <a:rPr lang="pt-BR" sz="2800" dirty="0"/>
              <a:t>-racial, </a:t>
            </a:r>
            <a:r>
              <a:rPr lang="en-US" sz="2800" dirty="0"/>
              <a:t>related to Social Science issues</a:t>
            </a:r>
          </a:p>
          <a:p>
            <a:endParaRPr lang="pt-BR" sz="2800" dirty="0"/>
          </a:p>
          <a:p>
            <a:r>
              <a:rPr lang="pt-BR" sz="2800" dirty="0" err="1"/>
              <a:t>But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notion</a:t>
            </a:r>
            <a:r>
              <a:rPr lang="pt-BR" sz="2800" dirty="0"/>
              <a:t> </a:t>
            </a:r>
            <a:r>
              <a:rPr lang="pt-BR" sz="2800" dirty="0" err="1"/>
              <a:t>of</a:t>
            </a:r>
            <a:r>
              <a:rPr lang="pt-BR" sz="2800" dirty="0"/>
              <a:t> </a:t>
            </a:r>
            <a:r>
              <a:rPr lang="pt-BR" sz="2800" dirty="0" err="1"/>
              <a:t>ethnic</a:t>
            </a:r>
            <a:r>
              <a:rPr lang="pt-BR" sz="2800" dirty="0"/>
              <a:t> </a:t>
            </a:r>
            <a:r>
              <a:rPr lang="pt-BR" sz="2800" dirty="0" err="1"/>
              <a:t>groups</a:t>
            </a:r>
            <a:r>
              <a:rPr lang="pt-BR" sz="2800" dirty="0"/>
              <a:t> </a:t>
            </a:r>
            <a:r>
              <a:rPr lang="pt-BR" sz="2800" dirty="0" err="1"/>
              <a:t>is</a:t>
            </a:r>
            <a:r>
              <a:rPr lang="pt-BR" sz="2800" dirty="0"/>
              <a:t> </a:t>
            </a:r>
            <a:r>
              <a:rPr lang="pt-BR" sz="2800" dirty="0" err="1"/>
              <a:t>present</a:t>
            </a:r>
            <a:r>
              <a:rPr lang="pt-BR" sz="2800" dirty="0"/>
              <a:t> in </a:t>
            </a:r>
            <a:r>
              <a:rPr lang="pt-BR" sz="2800" dirty="0" err="1"/>
              <a:t>other</a:t>
            </a:r>
            <a:r>
              <a:rPr lang="pt-BR" sz="2800" dirty="0"/>
              <a:t> CDD classes </a:t>
            </a:r>
            <a:r>
              <a:rPr lang="pt-BR" sz="2800" dirty="0" err="1"/>
              <a:t>such</a:t>
            </a:r>
            <a:r>
              <a:rPr lang="pt-BR" sz="2800" dirty="0"/>
              <a:t> as:</a:t>
            </a:r>
          </a:p>
          <a:p>
            <a:endParaRPr lang="pt-BR" sz="2800" dirty="0"/>
          </a:p>
          <a:p>
            <a:r>
              <a:rPr lang="pt-BR" sz="2800" dirty="0"/>
              <a:t>370.89 </a:t>
            </a:r>
            <a:r>
              <a:rPr lang="pt-BR" sz="2800" dirty="0" err="1"/>
              <a:t>ethnic</a:t>
            </a:r>
            <a:r>
              <a:rPr lang="pt-BR" sz="2800" dirty="0"/>
              <a:t> </a:t>
            </a:r>
            <a:r>
              <a:rPr lang="pt-BR" sz="2800" dirty="0" err="1"/>
              <a:t>groups</a:t>
            </a:r>
            <a:r>
              <a:rPr lang="pt-BR" sz="2800" dirty="0"/>
              <a:t> in </a:t>
            </a:r>
            <a:r>
              <a:rPr lang="pt-BR" sz="2800" dirty="0" err="1"/>
              <a:t>education</a:t>
            </a:r>
            <a:endParaRPr lang="pt-BR" sz="2800" dirty="0"/>
          </a:p>
          <a:p>
            <a:r>
              <a:rPr lang="pt-BR" sz="2800" dirty="0"/>
              <a:t>270.089 </a:t>
            </a:r>
            <a:r>
              <a:rPr lang="pt-BR" sz="2800" dirty="0" err="1"/>
              <a:t>ethnic-religious-Christianity</a:t>
            </a:r>
            <a:r>
              <a:rPr lang="pt-BR" sz="2800" dirty="0"/>
              <a:t> </a:t>
            </a:r>
            <a:r>
              <a:rPr lang="pt-BR" sz="2800" dirty="0" err="1"/>
              <a:t>group</a:t>
            </a:r>
            <a:endParaRPr lang="pt-BR" sz="2800" dirty="0"/>
          </a:p>
          <a:p>
            <a:r>
              <a:rPr lang="pt-BR" sz="2800" dirty="0"/>
              <a:t>364.089 </a:t>
            </a:r>
            <a:r>
              <a:rPr lang="pt-BR" sz="2800" dirty="0" err="1"/>
              <a:t>racism</a:t>
            </a:r>
            <a:r>
              <a:rPr lang="pt-BR" sz="2800" dirty="0"/>
              <a:t> – </a:t>
            </a:r>
            <a:r>
              <a:rPr lang="pt-BR" sz="2800" dirty="0" err="1"/>
              <a:t>criminology</a:t>
            </a:r>
            <a:endParaRPr lang="pt-BR" sz="2800" dirty="0"/>
          </a:p>
          <a:p>
            <a:r>
              <a:rPr lang="pt-BR" sz="2800" dirty="0"/>
              <a:t>200.89 </a:t>
            </a:r>
            <a:r>
              <a:rPr lang="pt-BR" sz="2800" dirty="0" err="1"/>
              <a:t>ethnic-religious</a:t>
            </a:r>
            <a:r>
              <a:rPr lang="pt-BR" sz="2800" dirty="0"/>
              <a:t> </a:t>
            </a:r>
            <a:r>
              <a:rPr lang="pt-BR" sz="2800" dirty="0" err="1"/>
              <a:t>groups</a:t>
            </a:r>
            <a:endParaRPr lang="pt-BR" sz="2800" dirty="0"/>
          </a:p>
        </p:txBody>
      </p:sp>
      <p:pic>
        <p:nvPicPr>
          <p:cNvPr id="3" name="Espaço Reservado para Conteúdo 3" descr="Texto&#10;&#10;Descrição gerada automaticamente com confiança média">
            <a:extLst>
              <a:ext uri="{FF2B5EF4-FFF2-40B4-BE49-F238E27FC236}">
                <a16:creationId xmlns:a16="http://schemas.microsoft.com/office/drawing/2014/main" id="{34882C63-C732-4763-3C7B-0940BDB03F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973" b="27737"/>
          <a:stretch/>
        </p:blipFill>
        <p:spPr>
          <a:xfrm>
            <a:off x="136498" y="5496338"/>
            <a:ext cx="5959502" cy="79513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133005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4324B-FB63-43D2-F7CE-CB1F4DCD4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820" y="748916"/>
            <a:ext cx="8606359" cy="1188720"/>
          </a:xfrm>
        </p:spPr>
        <p:txBody>
          <a:bodyPr/>
          <a:lstStyle/>
          <a:p>
            <a:r>
              <a:rPr lang="pt-BR" dirty="0">
                <a:solidFill>
                  <a:srgbClr val="467886"/>
                </a:solidFill>
              </a:rPr>
              <a:t>Bliss </a:t>
            </a:r>
            <a:r>
              <a:rPr lang="pt-BR" dirty="0" err="1">
                <a:solidFill>
                  <a:srgbClr val="467886"/>
                </a:solidFill>
              </a:rPr>
              <a:t>Classification</a:t>
            </a:r>
            <a:endParaRPr lang="pt-BR" dirty="0">
              <a:solidFill>
                <a:srgbClr val="467886"/>
              </a:solidFill>
            </a:endParaRPr>
          </a:p>
        </p:txBody>
      </p:sp>
      <p:pic>
        <p:nvPicPr>
          <p:cNvPr id="5" name="Espaço Reservado para Conteúdo 4" descr="Tabela&#10;&#10;Descrição gerada automaticamente">
            <a:extLst>
              <a:ext uri="{FF2B5EF4-FFF2-40B4-BE49-F238E27FC236}">
                <a16:creationId xmlns:a16="http://schemas.microsoft.com/office/drawing/2014/main" id="{BF9374DF-B6C6-EE24-01DA-0905DA01EC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9" r="2533"/>
          <a:stretch/>
        </p:blipFill>
        <p:spPr>
          <a:xfrm>
            <a:off x="838664" y="2075356"/>
            <a:ext cx="10263326" cy="4782644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2912235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3D221A83-7F7D-60F8-7DCE-6A4DABAB3636}"/>
              </a:ext>
            </a:extLst>
          </p:cNvPr>
          <p:cNvSpPr txBox="1"/>
          <p:nvPr/>
        </p:nvSpPr>
        <p:spPr>
          <a:xfrm>
            <a:off x="9103768" y="2404152"/>
            <a:ext cx="233594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/>
              <a:t>The </a:t>
            </a:r>
            <a:r>
              <a:rPr lang="pt-BR" sz="2800" dirty="0" err="1"/>
              <a:t>notion</a:t>
            </a:r>
            <a:r>
              <a:rPr lang="pt-BR" sz="2800" dirty="0"/>
              <a:t> </a:t>
            </a:r>
            <a:r>
              <a:rPr lang="pt-BR" sz="2800" dirty="0" err="1"/>
              <a:t>of</a:t>
            </a:r>
            <a:r>
              <a:rPr lang="pt-BR" sz="2800" dirty="0"/>
              <a:t> </a:t>
            </a:r>
            <a:r>
              <a:rPr lang="pt-BR" sz="2800" dirty="0" err="1"/>
              <a:t>ethnic</a:t>
            </a:r>
            <a:r>
              <a:rPr lang="pt-BR" sz="2800" dirty="0"/>
              <a:t>-racial </a:t>
            </a:r>
            <a:r>
              <a:rPr lang="pt-BR" sz="2800" dirty="0" err="1"/>
              <a:t>groups</a:t>
            </a:r>
            <a:r>
              <a:rPr lang="pt-BR" sz="2800" dirty="0"/>
              <a:t> </a:t>
            </a:r>
            <a:r>
              <a:rPr lang="pt-BR" sz="2800" dirty="0" err="1"/>
              <a:t>appears</a:t>
            </a:r>
            <a:r>
              <a:rPr lang="pt-BR" sz="2800" dirty="0"/>
              <a:t> </a:t>
            </a:r>
            <a:r>
              <a:rPr lang="pt-BR" sz="2800" dirty="0" err="1"/>
              <a:t>related</a:t>
            </a:r>
            <a:r>
              <a:rPr lang="pt-BR" sz="2800" dirty="0"/>
              <a:t> 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physical</a:t>
            </a:r>
            <a:r>
              <a:rPr lang="pt-BR" sz="2800" dirty="0"/>
              <a:t> </a:t>
            </a:r>
            <a:r>
              <a:rPr lang="pt-BR" sz="2800" dirty="0" err="1"/>
              <a:t>characteristics</a:t>
            </a:r>
            <a:r>
              <a:rPr lang="pt-BR" sz="2800" dirty="0"/>
              <a:t> </a:t>
            </a:r>
            <a:r>
              <a:rPr lang="pt-BR" sz="2800" dirty="0" err="1"/>
              <a:t>or</a:t>
            </a:r>
            <a:r>
              <a:rPr lang="pt-BR" sz="2800" dirty="0"/>
              <a:t> </a:t>
            </a:r>
            <a:r>
              <a:rPr lang="pt-BR" sz="2800" dirty="0" err="1"/>
              <a:t>language</a:t>
            </a:r>
            <a:endParaRPr lang="pt-BR" sz="2800" dirty="0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3CC8B32C-7BA2-5D7C-A5D2-EF6340FCC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19" y="543766"/>
            <a:ext cx="7787100" cy="57704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B24324B-FB63-43D2-F7CE-CB1F4DCD4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5525" y="320058"/>
            <a:ext cx="3460956" cy="1188720"/>
          </a:xfrm>
        </p:spPr>
        <p:txBody>
          <a:bodyPr/>
          <a:lstStyle/>
          <a:p>
            <a:r>
              <a:rPr lang="pt-BR" dirty="0">
                <a:solidFill>
                  <a:srgbClr val="467886"/>
                </a:solidFill>
              </a:rPr>
              <a:t>Bliss </a:t>
            </a:r>
            <a:r>
              <a:rPr lang="pt-BR" dirty="0" err="1">
                <a:solidFill>
                  <a:srgbClr val="467886"/>
                </a:solidFill>
              </a:rPr>
              <a:t>Classification</a:t>
            </a:r>
            <a:endParaRPr lang="pt-BR" dirty="0">
              <a:solidFill>
                <a:srgbClr val="4678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61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3D221A83-7F7D-60F8-7DCE-6A4DABAB3636}"/>
              </a:ext>
            </a:extLst>
          </p:cNvPr>
          <p:cNvSpPr txBox="1"/>
          <p:nvPr/>
        </p:nvSpPr>
        <p:spPr>
          <a:xfrm>
            <a:off x="9202994" y="2096375"/>
            <a:ext cx="27432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/>
              <a:t>The </a:t>
            </a:r>
            <a:r>
              <a:rPr lang="pt-BR" sz="2800" dirty="0" err="1"/>
              <a:t>notion</a:t>
            </a:r>
            <a:r>
              <a:rPr lang="pt-BR" sz="2800" dirty="0"/>
              <a:t> </a:t>
            </a:r>
            <a:r>
              <a:rPr lang="pt-BR" sz="2800" dirty="0" err="1"/>
              <a:t>of</a:t>
            </a:r>
            <a:r>
              <a:rPr lang="pt-BR" sz="2800" dirty="0"/>
              <a:t> </a:t>
            </a:r>
            <a:r>
              <a:rPr lang="pt-BR" sz="2800" dirty="0" err="1"/>
              <a:t>ethnic</a:t>
            </a:r>
            <a:r>
              <a:rPr lang="pt-BR" sz="2800" dirty="0"/>
              <a:t>-racial </a:t>
            </a:r>
            <a:r>
              <a:rPr lang="pt-BR" sz="2800" dirty="0" err="1"/>
              <a:t>groups</a:t>
            </a:r>
            <a:r>
              <a:rPr lang="pt-BR" sz="2800" dirty="0"/>
              <a:t> </a:t>
            </a:r>
            <a:r>
              <a:rPr lang="pt-BR" sz="2800" dirty="0" err="1"/>
              <a:t>appears</a:t>
            </a:r>
            <a:r>
              <a:rPr lang="pt-BR" sz="2800" dirty="0"/>
              <a:t> </a:t>
            </a:r>
            <a:r>
              <a:rPr lang="pt-BR" sz="2800" dirty="0" err="1"/>
              <a:t>related</a:t>
            </a:r>
            <a:r>
              <a:rPr lang="pt-BR" sz="2800" dirty="0"/>
              <a:t> 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physical</a:t>
            </a:r>
            <a:r>
              <a:rPr lang="pt-BR" sz="2800" dirty="0"/>
              <a:t> </a:t>
            </a:r>
            <a:r>
              <a:rPr lang="pt-BR" sz="2800" dirty="0" err="1"/>
              <a:t>characteristics</a:t>
            </a:r>
            <a:r>
              <a:rPr lang="pt-BR" sz="2800" dirty="0"/>
              <a:t> </a:t>
            </a:r>
            <a:r>
              <a:rPr lang="pt-BR" sz="2800" dirty="0" err="1"/>
              <a:t>or</a:t>
            </a:r>
            <a:r>
              <a:rPr lang="pt-BR" sz="2800" dirty="0"/>
              <a:t> </a:t>
            </a:r>
            <a:r>
              <a:rPr lang="pt-BR" sz="2800" dirty="0" err="1"/>
              <a:t>language</a:t>
            </a:r>
            <a:endParaRPr lang="pt-BR" sz="2800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751DBBDF-81BE-B335-DBF7-E707A3C66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06" y="320632"/>
            <a:ext cx="8111613" cy="621673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B24324B-FB63-43D2-F7CE-CB1F4DCD4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1045" y="19729"/>
            <a:ext cx="3460955" cy="1188720"/>
          </a:xfrm>
        </p:spPr>
        <p:txBody>
          <a:bodyPr/>
          <a:lstStyle/>
          <a:p>
            <a:r>
              <a:rPr lang="pt-BR" dirty="0">
                <a:solidFill>
                  <a:srgbClr val="467886"/>
                </a:solidFill>
              </a:rPr>
              <a:t>Bliss </a:t>
            </a:r>
            <a:r>
              <a:rPr lang="pt-BR" dirty="0" err="1">
                <a:solidFill>
                  <a:srgbClr val="467886"/>
                </a:solidFill>
              </a:rPr>
              <a:t>Classification</a:t>
            </a:r>
            <a:endParaRPr lang="pt-BR" dirty="0">
              <a:solidFill>
                <a:srgbClr val="4678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85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4324B-FB63-43D2-F7CE-CB1F4DCD4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183" y="97343"/>
            <a:ext cx="5794958" cy="1188720"/>
          </a:xfrm>
        </p:spPr>
        <p:txBody>
          <a:bodyPr/>
          <a:lstStyle/>
          <a:p>
            <a:r>
              <a:rPr lang="pt-BR" dirty="0" err="1">
                <a:solidFill>
                  <a:srgbClr val="467886"/>
                </a:solidFill>
              </a:rPr>
              <a:t>Colon</a:t>
            </a:r>
            <a:r>
              <a:rPr lang="pt-BR" dirty="0">
                <a:solidFill>
                  <a:srgbClr val="467886"/>
                </a:solidFill>
              </a:rPr>
              <a:t> </a:t>
            </a:r>
            <a:r>
              <a:rPr lang="pt-BR" dirty="0" err="1">
                <a:solidFill>
                  <a:srgbClr val="467886"/>
                </a:solidFill>
              </a:rPr>
              <a:t>Classification</a:t>
            </a:r>
            <a:endParaRPr lang="pt-BR" dirty="0">
              <a:solidFill>
                <a:srgbClr val="467886"/>
              </a:solidFill>
            </a:endParaRPr>
          </a:p>
        </p:txBody>
      </p:sp>
      <p:pic>
        <p:nvPicPr>
          <p:cNvPr id="7" name="Imagem 6" descr="Texto, Tabela&#10;&#10;Descrição gerada automaticamente">
            <a:extLst>
              <a:ext uri="{FF2B5EF4-FFF2-40B4-BE49-F238E27FC236}">
                <a16:creationId xmlns:a16="http://schemas.microsoft.com/office/drawing/2014/main" id="{EB847272-897B-1464-EF24-58FD6EB45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22" y="530942"/>
            <a:ext cx="5629996" cy="59878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5007B04-B78C-1BAE-6AF4-01DD977F3540}"/>
              </a:ext>
            </a:extLst>
          </p:cNvPr>
          <p:cNvSpPr txBox="1"/>
          <p:nvPr/>
        </p:nvSpPr>
        <p:spPr>
          <a:xfrm>
            <a:off x="6672063" y="2871837"/>
            <a:ext cx="412118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/>
              <a:t>The </a:t>
            </a:r>
            <a:r>
              <a:rPr lang="pt-BR" sz="3200" dirty="0" err="1"/>
              <a:t>notion</a:t>
            </a:r>
            <a:r>
              <a:rPr lang="pt-BR" sz="3200" dirty="0"/>
              <a:t> </a:t>
            </a:r>
            <a:r>
              <a:rPr lang="pt-BR" sz="3200" dirty="0" err="1"/>
              <a:t>of</a:t>
            </a:r>
            <a:r>
              <a:rPr lang="pt-BR" sz="3200" dirty="0"/>
              <a:t> </a:t>
            </a:r>
            <a:r>
              <a:rPr lang="pt-BR" sz="3200" dirty="0" err="1"/>
              <a:t>ethnic</a:t>
            </a:r>
            <a:r>
              <a:rPr lang="pt-BR" sz="3200" dirty="0"/>
              <a:t>-racial </a:t>
            </a:r>
            <a:r>
              <a:rPr lang="pt-BR" sz="3200" dirty="0" err="1"/>
              <a:t>group</a:t>
            </a:r>
            <a:r>
              <a:rPr lang="pt-BR" sz="3200" dirty="0"/>
              <a:t> </a:t>
            </a:r>
            <a:r>
              <a:rPr lang="pt-BR" sz="3200" dirty="0" err="1"/>
              <a:t>appears</a:t>
            </a:r>
            <a:r>
              <a:rPr lang="pt-BR" sz="3200" dirty="0"/>
              <a:t> </a:t>
            </a:r>
            <a:r>
              <a:rPr lang="pt-BR" sz="3200" dirty="0" err="1"/>
              <a:t>sometimes</a:t>
            </a:r>
            <a:r>
              <a:rPr lang="pt-BR" sz="3200" dirty="0"/>
              <a:t> </a:t>
            </a:r>
            <a:r>
              <a:rPr lang="pt-BR" sz="3200" dirty="0" err="1"/>
              <a:t>related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</a:t>
            </a:r>
            <a:r>
              <a:rPr lang="pt-BR" sz="3200" dirty="0" err="1"/>
              <a:t>locality</a:t>
            </a:r>
            <a:r>
              <a:rPr lang="pt-BR" sz="3200" dirty="0"/>
              <a:t>, </a:t>
            </a:r>
            <a:r>
              <a:rPr lang="pt-BR" sz="3200" dirty="0" err="1"/>
              <a:t>sometimes</a:t>
            </a:r>
            <a:r>
              <a:rPr lang="pt-BR" sz="3200" dirty="0"/>
              <a:t> </a:t>
            </a:r>
            <a:r>
              <a:rPr lang="pt-BR" sz="3200" dirty="0" err="1"/>
              <a:t>to</a:t>
            </a:r>
            <a:r>
              <a:rPr lang="pt-BR" sz="3200" dirty="0"/>
              <a:t> </a:t>
            </a:r>
            <a:r>
              <a:rPr lang="pt-BR" sz="3200" dirty="0" err="1"/>
              <a:t>religious</a:t>
            </a:r>
            <a:r>
              <a:rPr lang="pt-BR" sz="3200" dirty="0"/>
              <a:t> </a:t>
            </a:r>
            <a:r>
              <a:rPr lang="pt-BR" sz="3200" dirty="0" err="1"/>
              <a:t>issues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073860014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Paco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o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o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126</TotalTime>
  <Words>503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Gill Sans MT</vt:lpstr>
      <vt:lpstr>Google Sans</vt:lpstr>
      <vt:lpstr>TW Cen MT</vt:lpstr>
      <vt:lpstr>Pacote</vt:lpstr>
      <vt:lpstr>KO in ethnic-racial studies</vt:lpstr>
      <vt:lpstr>Ethnic-racial studies</vt:lpstr>
      <vt:lpstr>Representing ethnic-racial knowledge</vt:lpstr>
      <vt:lpstr>ILC - Representing ethnic-racial knowledge</vt:lpstr>
      <vt:lpstr>Dewey Classification</vt:lpstr>
      <vt:lpstr>Bliss Classification</vt:lpstr>
      <vt:lpstr>Bliss Classification</vt:lpstr>
      <vt:lpstr>Bliss Classification</vt:lpstr>
      <vt:lpstr>Colon Classification</vt:lpstr>
      <vt:lpstr>Integrative Levels Classification - possibilities</vt:lpstr>
      <vt:lpstr>Expected results</vt:lpstr>
      <vt:lpstr>Obrigada Grazie 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Nina Barcellos</dc:creator>
  <cp:lastModifiedBy>Nina Barcellos</cp:lastModifiedBy>
  <cp:revision>7</cp:revision>
  <dcterms:created xsi:type="dcterms:W3CDTF">2024-06-13T09:33:44Z</dcterms:created>
  <dcterms:modified xsi:type="dcterms:W3CDTF">2024-06-14T11:08:11Z</dcterms:modified>
</cp:coreProperties>
</file>