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6" r:id="rId2"/>
    <p:sldId id="257" r:id="rId3"/>
    <p:sldId id="258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9" r:id="rId12"/>
    <p:sldId id="291" r:id="rId13"/>
    <p:sldId id="290" r:id="rId14"/>
  </p:sldIdLst>
  <p:sldSz cx="9144000" cy="6858000" type="screen4x3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9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69DC4-17C3-4D3B-AA32-10801B573468}" type="datetimeFigureOut">
              <a:rPr lang="it-IT" smtClean="0"/>
              <a:pPr/>
              <a:t>20/05/2013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9401A-2955-4B2D-BA78-C7F410881BA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85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9401A-2955-4B2D-BA78-C7F410881BA1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B97-031C-4310-9951-F5395B82B68A}" type="datetimeFigureOut">
              <a:rPr lang="it-IT" smtClean="0"/>
              <a:pPr/>
              <a:t>20/05/2013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50F5-8CDB-4821-BA30-B75A9FF38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B97-031C-4310-9951-F5395B82B68A}" type="datetimeFigureOut">
              <a:rPr lang="it-IT" smtClean="0"/>
              <a:pPr/>
              <a:t>20/05/2013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50F5-8CDB-4821-BA30-B75A9FF38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B97-031C-4310-9951-F5395B82B68A}" type="datetimeFigureOut">
              <a:rPr lang="it-IT" smtClean="0"/>
              <a:pPr/>
              <a:t>20/05/2013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50F5-8CDB-4821-BA30-B75A9FF38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B97-031C-4310-9951-F5395B82B68A}" type="datetimeFigureOut">
              <a:rPr lang="it-IT" smtClean="0"/>
              <a:pPr/>
              <a:t>20/05/2013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50F5-8CDB-4821-BA30-B75A9FF38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B97-031C-4310-9951-F5395B82B68A}" type="datetimeFigureOut">
              <a:rPr lang="it-IT" smtClean="0"/>
              <a:pPr/>
              <a:t>20/05/2013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50F5-8CDB-4821-BA30-B75A9FF38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B97-031C-4310-9951-F5395B82B68A}" type="datetimeFigureOut">
              <a:rPr lang="it-IT" smtClean="0"/>
              <a:pPr/>
              <a:t>20/05/2013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50F5-8CDB-4821-BA30-B75A9FF38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B97-031C-4310-9951-F5395B82B68A}" type="datetimeFigureOut">
              <a:rPr lang="it-IT" smtClean="0"/>
              <a:pPr/>
              <a:t>20/05/2013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50F5-8CDB-4821-BA30-B75A9FF38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B97-031C-4310-9951-F5395B82B68A}" type="datetimeFigureOut">
              <a:rPr lang="it-IT" smtClean="0"/>
              <a:pPr/>
              <a:t>20/05/2013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50F5-8CDB-4821-BA30-B75A9FF38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B97-031C-4310-9951-F5395B82B68A}" type="datetimeFigureOut">
              <a:rPr lang="it-IT" smtClean="0"/>
              <a:pPr/>
              <a:t>20/05/2013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50F5-8CDB-4821-BA30-B75A9FF38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B97-031C-4310-9951-F5395B82B68A}" type="datetimeFigureOut">
              <a:rPr lang="it-IT" smtClean="0"/>
              <a:pPr/>
              <a:t>20/05/2013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50F5-8CDB-4821-BA30-B75A9FF38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B97-031C-4310-9951-F5395B82B68A}" type="datetimeFigureOut">
              <a:rPr lang="it-IT" smtClean="0"/>
              <a:pPr/>
              <a:t>20/05/2013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2C50F5-8CDB-4821-BA30-B75A9FF3864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23BB97-031C-4310-9951-F5395B82B68A}" type="datetimeFigureOut">
              <a:rPr lang="it-IT" smtClean="0"/>
              <a:pPr/>
              <a:t>20/05/2013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2C50F5-8CDB-4821-BA30-B75A9FF38647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1428760"/>
          </a:xfrm>
        </p:spPr>
        <p:txBody>
          <a:bodyPr>
            <a:normAutofit/>
          </a:bodyPr>
          <a:lstStyle/>
          <a:p>
            <a:pPr algn="ctr"/>
            <a:r>
              <a:rPr lang="it-IT" sz="4900" dirty="0" smtClean="0">
                <a:solidFill>
                  <a:srgbClr val="C00000"/>
                </a:solidFill>
              </a:rPr>
              <a:t>ARCHIVI</a:t>
            </a:r>
            <a:r>
              <a:rPr lang="it-IT" dirty="0" smtClean="0">
                <a:solidFill>
                  <a:srgbClr val="C00000"/>
                </a:solidFill>
              </a:rPr>
              <a:t> E SOGGETTAZIONE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640632" cy="2664296"/>
          </a:xfrm>
        </p:spPr>
        <p:txBody>
          <a:bodyPr>
            <a:noAutofit/>
          </a:bodyPr>
          <a:lstStyle/>
          <a:p>
            <a:pPr algn="ctr"/>
            <a:r>
              <a:rPr lang="it-IT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EMILIO CAPANNELLI</a:t>
            </a:r>
          </a:p>
          <a:p>
            <a:pPr algn="ctr"/>
            <a:r>
              <a:rPr lang="it-IT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SOPRINTENDENZA ARCHIVISTICA PER LA TOSCANA</a:t>
            </a:r>
            <a:endParaRPr lang="it-IT" sz="4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305800" cy="3888432"/>
          </a:xfrm>
        </p:spPr>
        <p:txBody>
          <a:bodyPr/>
          <a:lstStyle/>
          <a:p>
            <a:r>
              <a:rPr lang="it-IT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LA SOGGETTAZIONE PER GLI ARCHIVI: QUANDO E QUANTO SERVE PER IL RECUPERO DELLE INFORMAZIONI?</a:t>
            </a:r>
            <a:endParaRPr lang="it-IT" sz="4800" b="1" dirty="0"/>
          </a:p>
        </p:txBody>
      </p:sp>
    </p:spTree>
    <p:extLst>
      <p:ext uri="{BB962C8B-B14F-4D97-AF65-F5344CB8AC3E}">
        <p14:creationId xmlns:p14="http://schemas.microsoft.com/office/powerpoint/2010/main" val="701416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305800" cy="3816424"/>
          </a:xfrm>
        </p:spPr>
        <p:txBody>
          <a:bodyPr/>
          <a:lstStyle/>
          <a:p>
            <a:r>
              <a:rPr lang="it-IT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LA SOGGETTAZIONE PER GLI ARCHIVI: POSSIBILITÀ DI SVILUPPO</a:t>
            </a:r>
            <a:endParaRPr lang="it-IT" sz="4800" b="1" dirty="0"/>
          </a:p>
        </p:txBody>
      </p:sp>
    </p:spTree>
    <p:extLst>
      <p:ext uri="{BB962C8B-B14F-4D97-AF65-F5344CB8AC3E}">
        <p14:creationId xmlns:p14="http://schemas.microsoft.com/office/powerpoint/2010/main" val="3503879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305800" cy="3384376"/>
          </a:xfrm>
        </p:spPr>
        <p:txBody>
          <a:bodyPr>
            <a:normAutofit/>
          </a:bodyPr>
          <a:lstStyle/>
          <a:p>
            <a:r>
              <a:rPr lang="it-IT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IL CASO DELLE TEMATICHE IMPREVEDIBILI RISPETTO AL SOGGETTO PRODUTTORE: QUALCHE ESEMPIO PARTICOLARE</a:t>
            </a:r>
            <a:endParaRPr lang="it-IT" sz="4400" b="1" dirty="0"/>
          </a:p>
        </p:txBody>
      </p:sp>
    </p:spTree>
    <p:extLst>
      <p:ext uri="{BB962C8B-B14F-4D97-AF65-F5344CB8AC3E}">
        <p14:creationId xmlns:p14="http://schemas.microsoft.com/office/powerpoint/2010/main" val="3120333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305800" cy="3744416"/>
          </a:xfrm>
        </p:spPr>
        <p:txBody>
          <a:bodyPr/>
          <a:lstStyle/>
          <a:p>
            <a:pPr algn="ctr"/>
            <a:r>
              <a:rPr lang="it-IT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RAPPORTARSI CON BIBLIOTECHE E MUSEI</a:t>
            </a:r>
            <a:endParaRPr lang="it-IT" sz="4800" b="1" dirty="0"/>
          </a:p>
        </p:txBody>
      </p:sp>
    </p:spTree>
    <p:extLst>
      <p:ext uri="{BB962C8B-B14F-4D97-AF65-F5344CB8AC3E}">
        <p14:creationId xmlns:p14="http://schemas.microsoft.com/office/powerpoint/2010/main" val="61110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214314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INVENTARIAZIONE DEGLI ARCHIVI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3228536"/>
            <a:ext cx="8786842" cy="2915108"/>
          </a:xfrm>
        </p:spPr>
        <p:txBody>
          <a:bodyPr>
            <a:noAutofit/>
          </a:bodyPr>
          <a:lstStyle/>
          <a:p>
            <a:pPr algn="ctr"/>
            <a:r>
              <a:rPr lang="it-IT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IL METODO STORICO QUALE UNICA METODOLOGIA </a:t>
            </a:r>
            <a:r>
              <a:rPr lang="it-IT" sz="4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</a:t>
            </a:r>
            <a:r>
              <a:rPr lang="it-IT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INTERVENTO PER ORDINARE GLI ARCHIVI </a:t>
            </a:r>
            <a:endParaRPr lang="it-IT" sz="4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28670"/>
            <a:ext cx="9144000" cy="2328866"/>
          </a:xfrm>
        </p:spPr>
        <p:txBody>
          <a:bodyPr>
            <a:normAutofit/>
          </a:bodyPr>
          <a:lstStyle/>
          <a:p>
            <a:pPr algn="ctr"/>
            <a:r>
              <a:rPr lang="it-IT" sz="4800" dirty="0" smtClean="0">
                <a:solidFill>
                  <a:srgbClr val="C00000"/>
                </a:solidFill>
              </a:rPr>
              <a:t>UN DIVERSO PRECEDENTE:</a:t>
            </a:r>
            <a:endParaRPr lang="it-IT" sz="4800" dirty="0">
              <a:solidFill>
                <a:srgbClr val="C0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it-IT" sz="4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L’ORDINAMENTO PER MATERIA NEL SETTECENTO</a:t>
            </a:r>
            <a:endParaRPr lang="it-IT" sz="4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305800" cy="2376264"/>
          </a:xfrm>
        </p:spPr>
        <p:txBody>
          <a:bodyPr/>
          <a:lstStyle/>
          <a:p>
            <a:r>
              <a:rPr lang="it-IT" sz="4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IL METODO STORICO NELLA TEORIA E NELLA PRATICA</a:t>
            </a:r>
            <a:endParaRPr lang="it-IT" sz="4400" b="1" dirty="0"/>
          </a:p>
        </p:txBody>
      </p:sp>
    </p:spTree>
    <p:extLst>
      <p:ext uri="{BB962C8B-B14F-4D97-AF65-F5344CB8AC3E}">
        <p14:creationId xmlns:p14="http://schemas.microsoft.com/office/powerpoint/2010/main" val="390449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305800" cy="266429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9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GLI ARCHIVI, L’INFORMATICA ED  INTERNET</a:t>
            </a:r>
            <a:r>
              <a:rPr lang="it-IT" sz="5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9772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30580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GLI STANDARD DESCRITTIVI </a:t>
            </a:r>
            <a:r>
              <a:rPr lang="it-IT" sz="4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INTERNAZIONALI</a:t>
            </a:r>
            <a:br>
              <a:rPr lang="it-IT" sz="4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it-IT" sz="4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(ISAD, ISAAR)</a:t>
            </a:r>
            <a:br>
              <a:rPr lang="it-IT" sz="4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it-IT" sz="4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 NAZIONALI (NIERA)</a:t>
            </a:r>
            <a:endParaRPr lang="it-IT" sz="4800" b="1" dirty="0"/>
          </a:p>
        </p:txBody>
      </p:sp>
    </p:spTree>
    <p:extLst>
      <p:ext uri="{BB962C8B-B14F-4D97-AF65-F5344CB8AC3E}">
        <p14:creationId xmlns:p14="http://schemas.microsoft.com/office/powerpoint/2010/main" val="342253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305800" cy="3456384"/>
          </a:xfrm>
        </p:spPr>
        <p:txBody>
          <a:bodyPr>
            <a:normAutofit/>
          </a:bodyPr>
          <a:lstStyle/>
          <a:p>
            <a:pPr algn="ctr"/>
            <a:r>
              <a:rPr lang="it-IT" sz="4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LE BANCHE DATI ARCHIVISTICHE:</a:t>
            </a:r>
            <a:br>
              <a:rPr lang="it-IT" sz="4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CENSIMENTI GENERALI, INVENTARI DI ARCHIVI</a:t>
            </a:r>
            <a:endParaRPr lang="it-IT" sz="4800" b="1" dirty="0"/>
          </a:p>
        </p:txBody>
      </p:sp>
    </p:spTree>
    <p:extLst>
      <p:ext uri="{BB962C8B-B14F-4D97-AF65-F5344CB8AC3E}">
        <p14:creationId xmlns:p14="http://schemas.microsoft.com/office/powerpoint/2010/main" val="4006969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89208"/>
          </a:xfrm>
        </p:spPr>
        <p:txBody>
          <a:bodyPr>
            <a:normAutofit/>
          </a:bodyPr>
          <a:lstStyle/>
          <a:p>
            <a:r>
              <a:rPr lang="it-IT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</a:t>
            </a:r>
            <a:r>
              <a:rPr lang="it-IT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IL </a:t>
            </a:r>
            <a:r>
              <a:rPr lang="it-IT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SISITEMA INFORMATIVO DELLE SOPRINTENDENZE </a:t>
            </a:r>
            <a:r>
              <a:rPr lang="it-IT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ARCHIVISTICHE- SIUSA </a:t>
            </a:r>
            <a:r>
              <a:rPr lang="it-IT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it-IT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it-IT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IL </a:t>
            </a:r>
            <a:r>
              <a:rPr lang="it-IT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SISTEMA ARCHIVISTICO DEGLI ARCHIVI DI STATO – SIAS</a:t>
            </a:r>
            <a:br>
              <a:rPr lang="it-IT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it-IT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IL </a:t>
            </a:r>
            <a:r>
              <a:rPr lang="it-IT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SISTEMA ARCHIVISTICO NAZIONALE - SAN</a:t>
            </a:r>
            <a:endParaRPr lang="it-IT" sz="4400" b="1" dirty="0"/>
          </a:p>
        </p:txBody>
      </p:sp>
    </p:spTree>
    <p:extLst>
      <p:ext uri="{BB962C8B-B14F-4D97-AF65-F5344CB8AC3E}">
        <p14:creationId xmlns:p14="http://schemas.microsoft.com/office/powerpoint/2010/main" val="1864715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93064"/>
          </a:xfrm>
        </p:spPr>
        <p:txBody>
          <a:bodyPr/>
          <a:lstStyle/>
          <a:p>
            <a:r>
              <a:rPr lang="it-IT" sz="4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</a:t>
            </a:r>
            <a:r>
              <a:rPr lang="it-IT" sz="4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 </a:t>
            </a:r>
            <a:r>
              <a:rPr lang="it-IT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CAMPI DI RECUPERO DELLE INFORMAZIONI</a:t>
            </a:r>
            <a:br>
              <a:rPr lang="it-IT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it-IT" sz="4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I </a:t>
            </a:r>
            <a:r>
              <a:rPr lang="it-IT" sz="4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VOCABOLARI CONTROLLATI</a:t>
            </a:r>
            <a:r>
              <a:rPr lang="it-IT" sz="5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5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95491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116</Words>
  <Application>Microsoft Office PowerPoint</Application>
  <PresentationFormat>Presentazione su schermo (4:3)</PresentationFormat>
  <Paragraphs>18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Equinozio</vt:lpstr>
      <vt:lpstr>ARCHIVI E SOGGETTAZIONE</vt:lpstr>
      <vt:lpstr>INVENTARIAZIONE DEGLI ARCHIVI</vt:lpstr>
      <vt:lpstr>UN DIVERSO PRECEDENTE:</vt:lpstr>
      <vt:lpstr>IL METODO STORICO NELLA TEORIA E NELLA PRATICA</vt:lpstr>
      <vt:lpstr>GLI ARCHIVI, L’INFORMATICA ED  INTERNET </vt:lpstr>
      <vt:lpstr>GLI STANDARD DESCRITTIVI INTERNAZIONALI (ISAD, ISAAR) E NAZIONALI (NIERA)</vt:lpstr>
      <vt:lpstr>LE BANCHE DATI ARCHIVISTICHE: CENSIMENTI GENERALI, INVENTARI DI ARCHIVI</vt:lpstr>
      <vt:lpstr>- IL SISITEMA INFORMATIVO DELLE SOPRINTENDENZE ARCHIVISTICHE- SIUSA  - IL SISTEMA ARCHIVISTICO DEGLI ARCHIVI DI STATO – SIAS - IL SISTEMA ARCHIVISTICO NAZIONALE - SAN</vt:lpstr>
      <vt:lpstr>- I CAMPI DI RECUPERO DELLE INFORMAZIONI - I VOCABOLARI CONTROLLATI </vt:lpstr>
      <vt:lpstr>LA SOGGETTAZIONE PER GLI ARCHIVI: QUANDO E QUANTO SERVE PER IL RECUPERO DELLE INFORMAZIONI?</vt:lpstr>
      <vt:lpstr>LA SOGGETTAZIONE PER GLI ARCHIVI: POSSIBILITÀ DI SVILUPPO</vt:lpstr>
      <vt:lpstr>IL CASO DELLE TEMATICHE IMPREVEDIBILI RISPETTO AL SOGGETTO PRODUTTORE: QUALCHE ESEMPIO PARTICOLARE</vt:lpstr>
      <vt:lpstr>RAPPORTARSI CON BIBLIOTECHE E MUSEI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ARCHIVI E SOGGETTAZIONE</dc:title>
  <dc:creator>Emilio</dc:creator>
  <cp:lastModifiedBy>USER</cp:lastModifiedBy>
  <cp:revision>28</cp:revision>
  <cp:lastPrinted>2013-05-20T07:45:33Z</cp:lastPrinted>
  <dcterms:created xsi:type="dcterms:W3CDTF">2013-05-18T13:31:42Z</dcterms:created>
  <dcterms:modified xsi:type="dcterms:W3CDTF">2013-05-20T07:50:43Z</dcterms:modified>
</cp:coreProperties>
</file>